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1" r:id="rId4"/>
    <p:sldMasterId id="2147484250" r:id="rId5"/>
    <p:sldMasterId id="2147484269" r:id="rId6"/>
    <p:sldMasterId id="2147484273" r:id="rId7"/>
    <p:sldMasterId id="2147484284" r:id="rId8"/>
    <p:sldMasterId id="2147484320" r:id="rId9"/>
    <p:sldMasterId id="2147484336" r:id="rId10"/>
    <p:sldMasterId id="2147484342" r:id="rId11"/>
    <p:sldMasterId id="2147484347" r:id="rId12"/>
    <p:sldMasterId id="2147484419" r:id="rId13"/>
    <p:sldMasterId id="2147484355" r:id="rId14"/>
    <p:sldMasterId id="2147484368" r:id="rId15"/>
  </p:sldMasterIdLst>
  <p:notesMasterIdLst>
    <p:notesMasterId r:id="rId46"/>
  </p:notesMasterIdLst>
  <p:handoutMasterIdLst>
    <p:handoutMasterId r:id="rId47"/>
  </p:handoutMasterIdLst>
  <p:sldIdLst>
    <p:sldId id="256" r:id="rId16"/>
    <p:sldId id="456" r:id="rId17"/>
    <p:sldId id="298" r:id="rId18"/>
    <p:sldId id="368" r:id="rId19"/>
    <p:sldId id="389" r:id="rId20"/>
    <p:sldId id="371" r:id="rId21"/>
    <p:sldId id="381" r:id="rId22"/>
    <p:sldId id="390" r:id="rId23"/>
    <p:sldId id="375" r:id="rId24"/>
    <p:sldId id="382" r:id="rId25"/>
    <p:sldId id="454" r:id="rId26"/>
    <p:sldId id="391" r:id="rId27"/>
    <p:sldId id="379" r:id="rId28"/>
    <p:sldId id="388" r:id="rId29"/>
    <p:sldId id="410" r:id="rId30"/>
    <p:sldId id="392" r:id="rId31"/>
    <p:sldId id="387" r:id="rId32"/>
    <p:sldId id="415" r:id="rId33"/>
    <p:sldId id="455" r:id="rId34"/>
    <p:sldId id="414" r:id="rId35"/>
    <p:sldId id="451" r:id="rId36"/>
    <p:sldId id="457" r:id="rId37"/>
    <p:sldId id="458" r:id="rId38"/>
    <p:sldId id="393" r:id="rId39"/>
    <p:sldId id="394" r:id="rId40"/>
    <p:sldId id="395" r:id="rId41"/>
    <p:sldId id="459" r:id="rId42"/>
    <p:sldId id="396" r:id="rId43"/>
    <p:sldId id="374" r:id="rId44"/>
    <p:sldId id="315" r:id="rId45"/>
  </p:sldIdLst>
  <p:sldSz cx="12192000" cy="6858000"/>
  <p:notesSz cx="7010400" cy="9296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8B8B"/>
    <a:srgbClr val="F5B5C9"/>
    <a:srgbClr val="E4EFF4"/>
    <a:srgbClr val="666B6E"/>
    <a:srgbClr val="6286A4"/>
    <a:srgbClr val="5FC3E1"/>
    <a:srgbClr val="000000"/>
    <a:srgbClr val="005D8F"/>
    <a:srgbClr val="005EA8"/>
    <a:srgbClr val="337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026" autoAdjust="0"/>
  </p:normalViewPr>
  <p:slideViewPr>
    <p:cSldViewPr snapToGrid="0">
      <p:cViewPr varScale="1">
        <p:scale>
          <a:sx n="85" d="100"/>
          <a:sy n="85" d="100"/>
        </p:scale>
        <p:origin x="451" y="48"/>
      </p:cViewPr>
      <p:guideLst/>
    </p:cSldViewPr>
  </p:slideViewPr>
  <p:outlineViewPr>
    <p:cViewPr>
      <p:scale>
        <a:sx n="33" d="100"/>
        <a:sy n="33" d="100"/>
      </p:scale>
      <p:origin x="0" y="-1324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84"/>
    </p:cViewPr>
  </p:sorterViewPr>
  <p:notesViewPr>
    <p:cSldViewPr snapToGrid="0">
      <p:cViewPr>
        <p:scale>
          <a:sx n="140" d="100"/>
          <a:sy n="140" d="100"/>
        </p:scale>
        <p:origin x="1572" y="-47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6144934" y="8711724"/>
            <a:ext cx="501122" cy="366501"/>
          </a:xfrm>
          <a:prstGeom prst="rect">
            <a:avLst/>
          </a:prstGeom>
          <a:noFill/>
          <a:ln>
            <a:noFill/>
          </a:ln>
        </p:spPr>
        <p:txBody>
          <a:bodyPr vert="horz" lIns="72000" tIns="45702" rIns="91404" bIns="45702" rtlCol="0" anchor="b"/>
          <a:lstStyle>
            <a:lvl1pPr algn="r">
              <a:defRPr sz="1200"/>
            </a:lvl1pPr>
          </a:lstStyle>
          <a:p>
            <a:fld id="{847184D3-AB80-4EFA-9E05-DF8B90348D3B}" type="slidenum">
              <a:rPr lang="de-AT" smtClean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de-AT" dirty="0">
              <a:solidFill>
                <a:srgbClr val="8B8B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ußzeilenplatzhalter 5"/>
          <p:cNvSpPr>
            <a:spLocks noGrp="1"/>
          </p:cNvSpPr>
          <p:nvPr>
            <p:ph type="ftr" sz="quarter" idx="2"/>
          </p:nvPr>
        </p:nvSpPr>
        <p:spPr>
          <a:xfrm>
            <a:off x="3628199" y="8715530"/>
            <a:ext cx="2516748" cy="3665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72000" bIns="45720" rtlCol="0" anchor="b"/>
          <a:lstStyle>
            <a:lvl1pPr algn="l">
              <a:defRPr sz="1200"/>
            </a:lvl1pPr>
          </a:lstStyle>
          <a:p>
            <a:pPr algn="r"/>
            <a:r>
              <a:rPr lang="de-AT" dirty="0">
                <a:solidFill>
                  <a:srgbClr val="8B8B8B"/>
                </a:solidFill>
                <a:latin typeface="Arial" pitchFamily="34" charset="0"/>
                <a:cs typeface="Arial" pitchFamily="34" charset="0"/>
              </a:rPr>
              <a:t>Document name</a:t>
            </a:r>
          </a:p>
        </p:txBody>
      </p:sp>
      <p:sp>
        <p:nvSpPr>
          <p:cNvPr id="27" name="Datumsplatzhalter 10"/>
          <p:cNvSpPr>
            <a:spLocks noGrp="1"/>
          </p:cNvSpPr>
          <p:nvPr>
            <p:ph type="dt" sz="quarter" idx="1"/>
          </p:nvPr>
        </p:nvSpPr>
        <p:spPr>
          <a:xfrm>
            <a:off x="467885" y="8707746"/>
            <a:ext cx="2337210" cy="374461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915D68DF-F6BF-470F-840B-7602F111102A}" type="datetime1">
              <a:rPr lang="de-AT" smtClean="0">
                <a:solidFill>
                  <a:srgbClr val="8B8B8B"/>
                </a:solidFill>
              </a:rPr>
              <a:t>18.05.2020</a:t>
            </a:fld>
            <a:endParaRPr lang="de-AT" dirty="0">
              <a:solidFill>
                <a:srgbClr val="8B8B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50397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orient="horz" pos="2928" userDrawn="1">
          <p15:clr>
            <a:srgbClr val="F26B43"/>
          </p15:clr>
        </p15:guide>
        <p15:guide id="2" pos="2208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1042" y="4473893"/>
            <a:ext cx="5608320" cy="3660458"/>
          </a:xfrm>
          <a:prstGeom prst="rect">
            <a:avLst/>
          </a:prstGeom>
          <a:ln w="3175">
            <a:solidFill>
              <a:srgbClr val="8B8B8B"/>
            </a:solidFill>
          </a:ln>
        </p:spPr>
        <p:txBody>
          <a:bodyPr vert="horz" lIns="91404" tIns="45702" rIns="91404" bIns="45702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10" name="Folienbildplatzhalter 9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0463"/>
            <a:ext cx="5575300" cy="3136900"/>
          </a:xfrm>
          <a:prstGeom prst="rect">
            <a:avLst/>
          </a:prstGeom>
          <a:noFill/>
          <a:ln w="12700">
            <a:solidFill>
              <a:srgbClr val="8B8B8B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5"/>
          </p:nvPr>
        </p:nvSpPr>
        <p:spPr>
          <a:xfrm>
            <a:off x="6496805" y="8698059"/>
            <a:ext cx="501122" cy="366501"/>
          </a:xfrm>
          <a:prstGeom prst="rect">
            <a:avLst/>
          </a:prstGeom>
          <a:noFill/>
          <a:ln>
            <a:noFill/>
          </a:ln>
        </p:spPr>
        <p:txBody>
          <a:bodyPr vert="horz" lIns="72000" tIns="45702" rIns="91404" bIns="45702" rtlCol="0" anchor="b"/>
          <a:lstStyle>
            <a:lvl1pPr algn="l">
              <a:defRPr sz="1200"/>
            </a:lvl1pPr>
          </a:lstStyle>
          <a:p>
            <a:fld id="{847184D3-AB80-4EFA-9E05-DF8B90348D3B}" type="slidenum">
              <a:rPr lang="de-AT" smtClean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de-AT" dirty="0">
              <a:solidFill>
                <a:srgbClr val="8B8B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980071" y="8695472"/>
            <a:ext cx="2516748" cy="3665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72000" bIns="45720" rtlCol="0" anchor="b"/>
          <a:lstStyle>
            <a:lvl1pPr algn="l">
              <a:defRPr sz="1200"/>
            </a:lvl1pPr>
          </a:lstStyle>
          <a:p>
            <a:pPr algn="r"/>
            <a:r>
              <a:rPr lang="de-AT" dirty="0">
                <a:solidFill>
                  <a:srgbClr val="8B8B8B"/>
                </a:solidFill>
                <a:latin typeface="Arial" pitchFamily="34" charset="0"/>
                <a:cs typeface="Arial" pitchFamily="34" charset="0"/>
              </a:rPr>
              <a:t>Document name</a:t>
            </a:r>
          </a:p>
        </p:txBody>
      </p:sp>
      <p:sp>
        <p:nvSpPr>
          <p:cNvPr id="15" name="Datumsplatzhalter 10"/>
          <p:cNvSpPr>
            <a:spLocks noGrp="1"/>
          </p:cNvSpPr>
          <p:nvPr>
            <p:ph type="dt" sz="quarter" idx="1"/>
          </p:nvPr>
        </p:nvSpPr>
        <p:spPr>
          <a:xfrm>
            <a:off x="446175" y="8687516"/>
            <a:ext cx="2337210" cy="374461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22447145-043B-4CE4-B4F0-088452FF303D}" type="datetime1">
              <a:rPr lang="de-AT" smtClean="0">
                <a:solidFill>
                  <a:srgbClr val="8B8B8B"/>
                </a:solidFill>
              </a:rPr>
              <a:t>18.05.2020</a:t>
            </a:fld>
            <a:endParaRPr lang="de-AT" dirty="0">
              <a:solidFill>
                <a:srgbClr val="8B8B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797918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rgbClr val="8B8B8B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rgbClr val="8B8B8B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rgbClr val="8B8B8B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rgbClr val="8B8B8B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rgbClr val="8B8B8B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184D3-AB80-4EFA-9E05-DF8B90348D3B}" type="slidenum">
              <a:rPr lang="de-AT" smtClean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de-AT" dirty="0">
              <a:solidFill>
                <a:srgbClr val="8B8B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AT">
                <a:solidFill>
                  <a:srgbClr val="8B8B8B"/>
                </a:solidFill>
                <a:latin typeface="Arial" pitchFamily="34" charset="0"/>
                <a:cs typeface="Arial" pitchFamily="34" charset="0"/>
              </a:rPr>
              <a:t>Document name</a:t>
            </a:r>
            <a:endParaRPr lang="de-AT" dirty="0">
              <a:solidFill>
                <a:srgbClr val="8B8B8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 algn="l"/>
            <a:fld id="{22447145-043B-4CE4-B4F0-088452FF303D}" type="datetime1">
              <a:rPr lang="de-AT" smtClean="0">
                <a:solidFill>
                  <a:srgbClr val="8B8B8B"/>
                </a:solidFill>
              </a:rPr>
              <a:t>18.05.2020</a:t>
            </a:fld>
            <a:endParaRPr lang="de-AT" dirty="0">
              <a:solidFill>
                <a:srgbClr val="8B8B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63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184D3-AB80-4EFA-9E05-DF8B90348D3B}" type="slidenum">
              <a:rPr lang="de-AT" smtClean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de-AT" dirty="0">
              <a:solidFill>
                <a:srgbClr val="8B8B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AT">
                <a:solidFill>
                  <a:srgbClr val="8B8B8B"/>
                </a:solidFill>
                <a:latin typeface="Arial" pitchFamily="34" charset="0"/>
                <a:cs typeface="Arial" pitchFamily="34" charset="0"/>
              </a:rPr>
              <a:t>Document name</a:t>
            </a:r>
            <a:endParaRPr lang="de-AT" dirty="0">
              <a:solidFill>
                <a:srgbClr val="8B8B8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 algn="l"/>
            <a:fld id="{22447145-043B-4CE4-B4F0-088452FF303D}" type="datetime1">
              <a:rPr lang="de-AT" smtClean="0">
                <a:solidFill>
                  <a:srgbClr val="8B8B8B"/>
                </a:solidFill>
              </a:rPr>
              <a:t>18.05.2020</a:t>
            </a:fld>
            <a:endParaRPr lang="de-AT" dirty="0">
              <a:solidFill>
                <a:srgbClr val="8B8B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7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184D3-AB80-4EFA-9E05-DF8B90348D3B}" type="slidenum">
              <a:rPr lang="de-AT" smtClean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de-AT" dirty="0">
              <a:solidFill>
                <a:srgbClr val="8B8B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AT">
                <a:solidFill>
                  <a:srgbClr val="8B8B8B"/>
                </a:solidFill>
                <a:latin typeface="Arial" pitchFamily="34" charset="0"/>
                <a:cs typeface="Arial" pitchFamily="34" charset="0"/>
              </a:rPr>
              <a:t>Document name</a:t>
            </a:r>
            <a:endParaRPr lang="de-AT" dirty="0">
              <a:solidFill>
                <a:srgbClr val="8B8B8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 algn="l"/>
            <a:fld id="{22447145-043B-4CE4-B4F0-088452FF303D}" type="datetime1">
              <a:rPr lang="de-AT" smtClean="0">
                <a:solidFill>
                  <a:srgbClr val="8B8B8B"/>
                </a:solidFill>
              </a:rPr>
              <a:t>18.05.2020</a:t>
            </a:fld>
            <a:endParaRPr lang="de-AT" dirty="0">
              <a:solidFill>
                <a:srgbClr val="8B8B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05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4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4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0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0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0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0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 userDrawn="1"/>
        </p:nvSpPr>
        <p:spPr>
          <a:xfrm>
            <a:off x="5863472" y="1395167"/>
            <a:ext cx="6328528" cy="3657600"/>
          </a:xfrm>
          <a:prstGeom prst="rect">
            <a:avLst/>
          </a:prstGeom>
          <a:solidFill>
            <a:schemeClr val="bg1">
              <a:lumMod val="75000"/>
              <a:alpha val="5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hteck 3"/>
          <p:cNvSpPr/>
          <p:nvPr userDrawn="1"/>
        </p:nvSpPr>
        <p:spPr>
          <a:xfrm>
            <a:off x="0" y="3921283"/>
            <a:ext cx="5503492" cy="2952000"/>
          </a:xfrm>
          <a:prstGeom prst="rect">
            <a:avLst/>
          </a:prstGeom>
          <a:solidFill>
            <a:srgbClr val="F5B5C9">
              <a:alpha val="52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18284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3600" b="0" i="0" u="none" strike="noStrike" cap="none" spc="0" normalizeH="0" baseline="0" dirty="0">
              <a:ln>
                <a:noFill/>
              </a:ln>
              <a:solidFill>
                <a:srgbClr val="737572"/>
              </a:solidFill>
              <a:effectLst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3" b="22326"/>
          <a:stretch/>
        </p:blipFill>
        <p:spPr>
          <a:xfrm>
            <a:off x="3987390" y="4312990"/>
            <a:ext cx="6044545" cy="21336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735289" y="662782"/>
            <a:ext cx="7352907" cy="4608000"/>
          </a:xfrm>
          <a:prstGeom prst="rect">
            <a:avLst/>
          </a:prstGeom>
          <a:solidFill>
            <a:srgbClr val="6286A4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1387956" y="1382728"/>
            <a:ext cx="5491850" cy="1763057"/>
          </a:xfrm>
          <a:prstGeom prst="rect">
            <a:avLst/>
          </a:prstGeom>
        </p:spPr>
        <p:txBody>
          <a:bodyPr lIns="360000" rIns="360000" anchor="t"/>
          <a:lstStyle>
            <a:lvl1pPr algn="l">
              <a:defRPr sz="3600" b="1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87956" y="3219604"/>
            <a:ext cx="5491850" cy="346058"/>
          </a:xfrm>
          <a:prstGeom prst="rect">
            <a:avLst/>
          </a:prstGeom>
        </p:spPr>
        <p:txBody>
          <a:bodyPr lIns="360000" rIns="360000" anchor="t"/>
          <a:lstStyle>
            <a:lvl1pPr marL="0" indent="0" algn="l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de-DE" dirty="0" err="1"/>
              <a:t>Presenter</a:t>
            </a:r>
            <a:endParaRPr lang="de-AT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388220" y="3686587"/>
            <a:ext cx="5491255" cy="299244"/>
          </a:xfrm>
          <a:prstGeom prst="rect">
            <a:avLst/>
          </a:prstGeom>
        </p:spPr>
        <p:txBody>
          <a:bodyPr lIns="360000" rIns="360000"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>
                <a:solidFill>
                  <a:schemeClr val="bg1"/>
                </a:solidFill>
              </a:defRPr>
            </a:lvl2pPr>
            <a:lvl3pPr marL="635000" indent="0">
              <a:buNone/>
              <a:defRPr>
                <a:solidFill>
                  <a:schemeClr val="bg1"/>
                </a:solidFill>
              </a:defRPr>
            </a:lvl3pPr>
            <a:lvl4pPr marL="952500" indent="0">
              <a:buNone/>
              <a:defRPr>
                <a:solidFill>
                  <a:schemeClr val="bg1"/>
                </a:solidFill>
              </a:defRPr>
            </a:lvl4pPr>
            <a:lvl5pPr marL="127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85877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3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0" b="20788"/>
          <a:stretch/>
        </p:blipFill>
        <p:spPr>
          <a:xfrm>
            <a:off x="0" y="2684207"/>
            <a:ext cx="12191400" cy="4173794"/>
          </a:xfrm>
          <a:prstGeom prst="rect">
            <a:avLst/>
          </a:prstGeom>
        </p:spPr>
      </p:pic>
      <p:sp>
        <p:nvSpPr>
          <p:cNvPr id="5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6286A4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8135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to 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"/>
          <p:cNvSpPr>
            <a:spLocks noChangeArrowheads="1"/>
          </p:cNvSpPr>
          <p:nvPr userDrawn="1"/>
        </p:nvSpPr>
        <p:spPr bwMode="auto">
          <a:xfrm>
            <a:off x="9749632" y="0"/>
            <a:ext cx="2438400" cy="3429000"/>
          </a:xfrm>
          <a:prstGeom prst="rect">
            <a:avLst/>
          </a:prstGeom>
          <a:solidFill>
            <a:srgbClr val="5FC3E1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7" name="Rectangle"/>
          <p:cNvSpPr>
            <a:spLocks noChangeArrowheads="1"/>
          </p:cNvSpPr>
          <p:nvPr userDrawn="1"/>
        </p:nvSpPr>
        <p:spPr bwMode="auto">
          <a:xfrm>
            <a:off x="-3969" y="0"/>
            <a:ext cx="2438401" cy="3429000"/>
          </a:xfrm>
          <a:prstGeom prst="rect">
            <a:avLst/>
          </a:prstGeom>
          <a:solidFill>
            <a:srgbClr val="005D8F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8" name="Rectangle"/>
          <p:cNvSpPr>
            <a:spLocks noChangeArrowheads="1"/>
          </p:cNvSpPr>
          <p:nvPr userDrawn="1"/>
        </p:nvSpPr>
        <p:spPr bwMode="auto">
          <a:xfrm>
            <a:off x="2434432" y="3429000"/>
            <a:ext cx="2438400" cy="3429000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9" name="Rectangle"/>
          <p:cNvSpPr>
            <a:spLocks noChangeArrowheads="1"/>
          </p:cNvSpPr>
          <p:nvPr userDrawn="1"/>
        </p:nvSpPr>
        <p:spPr bwMode="auto">
          <a:xfrm>
            <a:off x="4872832" y="0"/>
            <a:ext cx="2438400" cy="3429000"/>
          </a:xfrm>
          <a:prstGeom prst="rect">
            <a:avLst/>
          </a:prstGeom>
          <a:solidFill>
            <a:srgbClr val="6286A4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20" name="Rectangle"/>
          <p:cNvSpPr>
            <a:spLocks noChangeArrowheads="1"/>
          </p:cNvSpPr>
          <p:nvPr userDrawn="1"/>
        </p:nvSpPr>
        <p:spPr bwMode="auto">
          <a:xfrm>
            <a:off x="7311232" y="3429000"/>
            <a:ext cx="2438400" cy="3429000"/>
          </a:xfrm>
          <a:prstGeom prst="rect">
            <a:avLst/>
          </a:prstGeom>
          <a:solidFill>
            <a:srgbClr val="F5B5C9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27" name="Line"/>
          <p:cNvSpPr>
            <a:spLocks noChangeShapeType="1"/>
          </p:cNvSpPr>
          <p:nvPr userDrawn="1"/>
        </p:nvSpPr>
        <p:spPr bwMode="auto">
          <a:xfrm>
            <a:off x="795338" y="1500982"/>
            <a:ext cx="849313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8" name="Line"/>
          <p:cNvSpPr>
            <a:spLocks noChangeShapeType="1"/>
          </p:cNvSpPr>
          <p:nvPr userDrawn="1"/>
        </p:nvSpPr>
        <p:spPr bwMode="auto">
          <a:xfrm>
            <a:off x="5676107" y="1500982"/>
            <a:ext cx="845344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9" name="Line"/>
          <p:cNvSpPr>
            <a:spLocks noChangeShapeType="1"/>
          </p:cNvSpPr>
          <p:nvPr userDrawn="1"/>
        </p:nvSpPr>
        <p:spPr bwMode="auto">
          <a:xfrm>
            <a:off x="10628313" y="1500982"/>
            <a:ext cx="833438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0" name="Line"/>
          <p:cNvSpPr>
            <a:spLocks noChangeShapeType="1"/>
          </p:cNvSpPr>
          <p:nvPr userDrawn="1"/>
        </p:nvSpPr>
        <p:spPr bwMode="auto">
          <a:xfrm>
            <a:off x="8110538" y="4811713"/>
            <a:ext cx="849313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1" name="Line"/>
          <p:cNvSpPr>
            <a:spLocks noChangeShapeType="1"/>
          </p:cNvSpPr>
          <p:nvPr userDrawn="1"/>
        </p:nvSpPr>
        <p:spPr bwMode="auto">
          <a:xfrm>
            <a:off x="3188494" y="4811713"/>
            <a:ext cx="805656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42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73473" y="1753181"/>
            <a:ext cx="1507728" cy="1184489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3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837458" y="5055394"/>
            <a:ext cx="1507728" cy="1184489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4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7776171" y="5055394"/>
            <a:ext cx="1507728" cy="1184489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5330627" y="1744663"/>
            <a:ext cx="1507728" cy="1184489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6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0291167" y="1753181"/>
            <a:ext cx="1507728" cy="1184489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pic>
        <p:nvPicPr>
          <p:cNvPr id="38" name="Grafik 3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43" y="727766"/>
            <a:ext cx="536387" cy="604318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585" y="727766"/>
            <a:ext cx="536387" cy="604318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37" y="727766"/>
            <a:ext cx="536387" cy="604318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37" y="4054383"/>
            <a:ext cx="536387" cy="604318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41" y="4054383"/>
            <a:ext cx="536387" cy="604318"/>
          </a:xfrm>
          <a:prstGeom prst="rect">
            <a:avLst/>
          </a:prstGeom>
        </p:spPr>
      </p:pic>
      <p:sp>
        <p:nvSpPr>
          <p:cNvPr id="55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65919" y="3891122"/>
            <a:ext cx="1693863" cy="35712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56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65918" y="4564042"/>
            <a:ext cx="1693863" cy="1853454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57" name="Line"/>
          <p:cNvSpPr>
            <a:spLocks noChangeShapeType="1"/>
          </p:cNvSpPr>
          <p:nvPr userDrawn="1"/>
        </p:nvSpPr>
        <p:spPr bwMode="auto">
          <a:xfrm>
            <a:off x="640045" y="4413410"/>
            <a:ext cx="1254063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67" name="Textplatzhalter 2"/>
          <p:cNvSpPr>
            <a:spLocks noGrp="1"/>
          </p:cNvSpPr>
          <p:nvPr>
            <p:ph type="body" sz="quarter" idx="41" hasCustomPrompt="1"/>
          </p:nvPr>
        </p:nvSpPr>
        <p:spPr>
          <a:xfrm>
            <a:off x="5245100" y="3891122"/>
            <a:ext cx="1693863" cy="35712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68" name="Textplatzhalter 2"/>
          <p:cNvSpPr>
            <a:spLocks noGrp="1"/>
          </p:cNvSpPr>
          <p:nvPr>
            <p:ph type="body" sz="quarter" idx="42" hasCustomPrompt="1"/>
          </p:nvPr>
        </p:nvSpPr>
        <p:spPr>
          <a:xfrm>
            <a:off x="5245099" y="4564042"/>
            <a:ext cx="1693863" cy="1853454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2" name="Rechteck 1"/>
          <p:cNvSpPr/>
          <p:nvPr userDrawn="1"/>
        </p:nvSpPr>
        <p:spPr>
          <a:xfrm>
            <a:off x="11453205" y="6231337"/>
            <a:ext cx="726281" cy="61811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18284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3600" b="0" i="0" u="none" strike="noStrike" cap="none" spc="0" normalizeH="0" baseline="0" dirty="0">
              <a:ln>
                <a:noFill/>
              </a:ln>
              <a:solidFill>
                <a:srgbClr val="737572"/>
              </a:solidFill>
              <a:effectLst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9" name="Line"/>
          <p:cNvSpPr>
            <a:spLocks noChangeShapeType="1"/>
          </p:cNvSpPr>
          <p:nvPr userDrawn="1"/>
        </p:nvSpPr>
        <p:spPr bwMode="auto">
          <a:xfrm>
            <a:off x="5519226" y="4413410"/>
            <a:ext cx="1254063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70" name="Textplatzhalter 2"/>
          <p:cNvSpPr>
            <a:spLocks noGrp="1"/>
          </p:cNvSpPr>
          <p:nvPr>
            <p:ph type="body" sz="quarter" idx="43" hasCustomPrompt="1"/>
          </p:nvPr>
        </p:nvSpPr>
        <p:spPr>
          <a:xfrm>
            <a:off x="10121900" y="3891122"/>
            <a:ext cx="1693863" cy="35712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71" name="Textplatzhalter 2"/>
          <p:cNvSpPr>
            <a:spLocks noGrp="1"/>
          </p:cNvSpPr>
          <p:nvPr>
            <p:ph type="body" sz="quarter" idx="44" hasCustomPrompt="1"/>
          </p:nvPr>
        </p:nvSpPr>
        <p:spPr>
          <a:xfrm>
            <a:off x="10121899" y="4564042"/>
            <a:ext cx="1693863" cy="1853454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72" name="Line"/>
          <p:cNvSpPr>
            <a:spLocks noChangeShapeType="1"/>
          </p:cNvSpPr>
          <p:nvPr userDrawn="1"/>
        </p:nvSpPr>
        <p:spPr bwMode="auto">
          <a:xfrm>
            <a:off x="10396026" y="4413410"/>
            <a:ext cx="1254063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73" name="Textplatzhalter 2"/>
          <p:cNvSpPr>
            <a:spLocks noGrp="1"/>
          </p:cNvSpPr>
          <p:nvPr>
            <p:ph type="body" sz="quarter" idx="45" hasCustomPrompt="1"/>
          </p:nvPr>
        </p:nvSpPr>
        <p:spPr>
          <a:xfrm>
            <a:off x="2812257" y="452636"/>
            <a:ext cx="1693863" cy="35712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74" name="Textplatzhalter 2"/>
          <p:cNvSpPr>
            <a:spLocks noGrp="1"/>
          </p:cNvSpPr>
          <p:nvPr>
            <p:ph type="body" sz="quarter" idx="46" hasCustomPrompt="1"/>
          </p:nvPr>
        </p:nvSpPr>
        <p:spPr>
          <a:xfrm>
            <a:off x="2812256" y="1125556"/>
            <a:ext cx="1693863" cy="1853454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5" name="Line"/>
          <p:cNvSpPr>
            <a:spLocks noChangeShapeType="1"/>
          </p:cNvSpPr>
          <p:nvPr userDrawn="1"/>
        </p:nvSpPr>
        <p:spPr bwMode="auto">
          <a:xfrm>
            <a:off x="3086383" y="974924"/>
            <a:ext cx="1254063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76" name="Textplatzhalter 2"/>
          <p:cNvSpPr>
            <a:spLocks noGrp="1"/>
          </p:cNvSpPr>
          <p:nvPr>
            <p:ph type="body" sz="quarter" idx="47" hasCustomPrompt="1"/>
          </p:nvPr>
        </p:nvSpPr>
        <p:spPr>
          <a:xfrm>
            <a:off x="7691438" y="452636"/>
            <a:ext cx="1693863" cy="35712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77" name="Textplatzhalter 2"/>
          <p:cNvSpPr>
            <a:spLocks noGrp="1"/>
          </p:cNvSpPr>
          <p:nvPr>
            <p:ph type="body" sz="quarter" idx="48" hasCustomPrompt="1"/>
          </p:nvPr>
        </p:nvSpPr>
        <p:spPr>
          <a:xfrm>
            <a:off x="7691437" y="1125556"/>
            <a:ext cx="1693863" cy="1853454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78" name="Line"/>
          <p:cNvSpPr>
            <a:spLocks noChangeShapeType="1"/>
          </p:cNvSpPr>
          <p:nvPr userDrawn="1"/>
        </p:nvSpPr>
        <p:spPr bwMode="auto">
          <a:xfrm>
            <a:off x="7965564" y="974924"/>
            <a:ext cx="1254063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24280083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ations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2903"/>
          <p:cNvSpPr/>
          <p:nvPr userDrawn="1"/>
        </p:nvSpPr>
        <p:spPr>
          <a:xfrm>
            <a:off x="6105525" y="1"/>
            <a:ext cx="6086475" cy="6857999"/>
          </a:xfrm>
          <a:prstGeom prst="rect">
            <a:avLst/>
          </a:prstGeom>
          <a:solidFill>
            <a:srgbClr val="8B8B8B">
              <a:alpha val="17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0" name="Rectangle"/>
          <p:cNvSpPr>
            <a:spLocks noChangeArrowheads="1"/>
          </p:cNvSpPr>
          <p:nvPr userDrawn="1"/>
        </p:nvSpPr>
        <p:spPr bwMode="auto">
          <a:xfrm>
            <a:off x="0" y="2780789"/>
            <a:ext cx="5051425" cy="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spc="200" baseline="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1" name="Rectangle"/>
          <p:cNvSpPr>
            <a:spLocks noChangeArrowheads="1"/>
          </p:cNvSpPr>
          <p:nvPr userDrawn="1"/>
        </p:nvSpPr>
        <p:spPr bwMode="auto">
          <a:xfrm>
            <a:off x="0" y="3443570"/>
            <a:ext cx="5051425" cy="508000"/>
          </a:xfrm>
          <a:prstGeom prst="rect">
            <a:avLst/>
          </a:prstGeom>
          <a:solidFill>
            <a:srgbClr val="666B6E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Rectangle"/>
          <p:cNvSpPr>
            <a:spLocks noChangeArrowheads="1"/>
          </p:cNvSpPr>
          <p:nvPr userDrawn="1"/>
        </p:nvSpPr>
        <p:spPr bwMode="auto">
          <a:xfrm>
            <a:off x="0" y="4106352"/>
            <a:ext cx="5051425" cy="508000"/>
          </a:xfrm>
          <a:prstGeom prst="rect">
            <a:avLst/>
          </a:prstGeom>
          <a:solidFill>
            <a:srgbClr val="F5B5C9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347203" y="2834763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347203" y="3508651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347203" y="4160326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307330" y="1944581"/>
            <a:ext cx="3451225" cy="3874785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3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38" y="4100092"/>
            <a:ext cx="536224" cy="5400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48" y="3424537"/>
            <a:ext cx="543803" cy="54000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51" y="2775789"/>
            <a:ext cx="540000" cy="54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4" y="199800"/>
            <a:ext cx="1575670" cy="46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649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ations f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0" y="2119745"/>
            <a:ext cx="5051425" cy="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Rectangle"/>
          <p:cNvSpPr>
            <a:spLocks noChangeArrowheads="1"/>
          </p:cNvSpPr>
          <p:nvPr userDrawn="1"/>
        </p:nvSpPr>
        <p:spPr bwMode="auto">
          <a:xfrm>
            <a:off x="0" y="2915082"/>
            <a:ext cx="5051425" cy="5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0" y="3711213"/>
            <a:ext cx="5051425" cy="508000"/>
          </a:xfrm>
          <a:prstGeom prst="rect">
            <a:avLst/>
          </a:prstGeom>
          <a:solidFill>
            <a:srgbClr val="666B6E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7" name="Rectangle"/>
          <p:cNvSpPr>
            <a:spLocks noChangeArrowheads="1"/>
          </p:cNvSpPr>
          <p:nvPr userDrawn="1"/>
        </p:nvSpPr>
        <p:spPr bwMode="auto">
          <a:xfrm>
            <a:off x="0" y="4507345"/>
            <a:ext cx="5051425" cy="50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8" name="Rectangle"/>
          <p:cNvSpPr>
            <a:spLocks noChangeArrowheads="1"/>
          </p:cNvSpPr>
          <p:nvPr userDrawn="1"/>
        </p:nvSpPr>
        <p:spPr bwMode="auto">
          <a:xfrm>
            <a:off x="0" y="5302682"/>
            <a:ext cx="5051425" cy="508000"/>
          </a:xfrm>
          <a:prstGeom prst="rect">
            <a:avLst/>
          </a:prstGeom>
          <a:solidFill>
            <a:srgbClr val="F5B5C9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47203" y="2171338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347203" y="2969056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347203" y="3776294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347203" y="4561319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347203" y="5357450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307330" y="2094124"/>
            <a:ext cx="3451225" cy="3709439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7" name="Shape 2903"/>
          <p:cNvSpPr/>
          <p:nvPr userDrawn="1"/>
        </p:nvSpPr>
        <p:spPr>
          <a:xfrm>
            <a:off x="6105525" y="1"/>
            <a:ext cx="6086475" cy="6857999"/>
          </a:xfrm>
          <a:prstGeom prst="rect">
            <a:avLst/>
          </a:prstGeom>
          <a:solidFill>
            <a:srgbClr val="8B8B8B">
              <a:alpha val="17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28" name="Grafik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4" y="199800"/>
            <a:ext cx="1575670" cy="462669"/>
          </a:xfrm>
          <a:prstGeom prst="rect">
            <a:avLst/>
          </a:prstGeom>
        </p:spPr>
      </p:pic>
      <p:sp>
        <p:nvSpPr>
          <p:cNvPr id="25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6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36" y="5267859"/>
            <a:ext cx="536224" cy="540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04" y="2094124"/>
            <a:ext cx="540000" cy="540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43" y="3705525"/>
            <a:ext cx="543803" cy="54000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557" y="2926771"/>
            <a:ext cx="543803" cy="540000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510" y="3705525"/>
            <a:ext cx="543803" cy="540000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509" y="4496789"/>
            <a:ext cx="54380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689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ations six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0" y="2096018"/>
            <a:ext cx="5051425" cy="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Rectangle"/>
          <p:cNvSpPr>
            <a:spLocks noChangeArrowheads="1"/>
          </p:cNvSpPr>
          <p:nvPr userDrawn="1"/>
        </p:nvSpPr>
        <p:spPr bwMode="auto">
          <a:xfrm>
            <a:off x="0" y="2780789"/>
            <a:ext cx="5051425" cy="508000"/>
          </a:xfrm>
          <a:prstGeom prst="rect">
            <a:avLst/>
          </a:prstGeom>
          <a:solidFill>
            <a:srgbClr val="6286A4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0" y="3443570"/>
            <a:ext cx="5051425" cy="508000"/>
          </a:xfrm>
          <a:prstGeom prst="rect">
            <a:avLst/>
          </a:prstGeom>
          <a:solidFill>
            <a:srgbClr val="666B6E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7" name="Rectangle"/>
          <p:cNvSpPr>
            <a:spLocks noChangeArrowheads="1"/>
          </p:cNvSpPr>
          <p:nvPr userDrawn="1"/>
        </p:nvSpPr>
        <p:spPr bwMode="auto">
          <a:xfrm>
            <a:off x="0" y="4106352"/>
            <a:ext cx="5051425" cy="50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8" name="Rectangle"/>
          <p:cNvSpPr>
            <a:spLocks noChangeArrowheads="1"/>
          </p:cNvSpPr>
          <p:nvPr userDrawn="1"/>
        </p:nvSpPr>
        <p:spPr bwMode="auto">
          <a:xfrm>
            <a:off x="0" y="4778667"/>
            <a:ext cx="5051425" cy="508000"/>
          </a:xfrm>
          <a:prstGeom prst="rect">
            <a:avLst/>
          </a:prstGeom>
          <a:solidFill>
            <a:srgbClr val="F5B5C9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47203" y="2147611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347203" y="2834763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347203" y="3508651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347203" y="4160326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347202" y="4833435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Rectangle"/>
          <p:cNvSpPr>
            <a:spLocks noChangeArrowheads="1"/>
          </p:cNvSpPr>
          <p:nvPr userDrawn="1"/>
        </p:nvSpPr>
        <p:spPr bwMode="auto">
          <a:xfrm>
            <a:off x="0" y="5435098"/>
            <a:ext cx="5051425" cy="508000"/>
          </a:xfrm>
          <a:prstGeom prst="rect">
            <a:avLst/>
          </a:prstGeom>
          <a:solidFill>
            <a:srgbClr val="F5B5C9">
              <a:alpha val="60000"/>
            </a:srgbClr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47203" y="5500179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5" name="Shape 2903"/>
          <p:cNvSpPr/>
          <p:nvPr userDrawn="1"/>
        </p:nvSpPr>
        <p:spPr>
          <a:xfrm>
            <a:off x="6105525" y="1"/>
            <a:ext cx="6086475" cy="6857999"/>
          </a:xfrm>
          <a:prstGeom prst="rect">
            <a:avLst/>
          </a:prstGeom>
          <a:solidFill>
            <a:srgbClr val="8B8B8B">
              <a:alpha val="17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26" name="Grafik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4" y="199800"/>
            <a:ext cx="1575670" cy="462669"/>
          </a:xfrm>
          <a:prstGeom prst="rect">
            <a:avLst/>
          </a:prstGeom>
        </p:spPr>
      </p:pic>
      <p:sp>
        <p:nvSpPr>
          <p:cNvPr id="28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307330" y="2096017"/>
            <a:ext cx="3451225" cy="384708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9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0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pic>
        <p:nvPicPr>
          <p:cNvPr id="37" name="Grafik 3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22" y="4761256"/>
            <a:ext cx="536224" cy="540000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131" y="2109473"/>
            <a:ext cx="540000" cy="540000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131" y="2763603"/>
            <a:ext cx="543803" cy="540000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29" y="3436752"/>
            <a:ext cx="543803" cy="540000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28" y="4089557"/>
            <a:ext cx="543803" cy="540000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22" y="5418616"/>
            <a:ext cx="53622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71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ations six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2408212" y="1992766"/>
            <a:ext cx="3360543" cy="4365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" name="Textplatzhalter 49"/>
          <p:cNvSpPr>
            <a:spLocks noGrp="1"/>
          </p:cNvSpPr>
          <p:nvPr>
            <p:ph type="body" sz="quarter" idx="18" hasCustomPrompt="1"/>
          </p:nvPr>
        </p:nvSpPr>
        <p:spPr>
          <a:xfrm>
            <a:off x="2408974" y="2625463"/>
            <a:ext cx="2118195" cy="377139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Subline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7" name="Line"/>
          <p:cNvSpPr>
            <a:spLocks noChangeShapeType="1"/>
          </p:cNvSpPr>
          <p:nvPr userDrawn="1"/>
        </p:nvSpPr>
        <p:spPr bwMode="auto">
          <a:xfrm>
            <a:off x="2441552" y="2540246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8" name="Textplatzhalter 40"/>
          <p:cNvSpPr>
            <a:spLocks noGrp="1"/>
          </p:cNvSpPr>
          <p:nvPr>
            <p:ph type="body" sz="quarter" idx="30" hasCustomPrompt="1"/>
          </p:nvPr>
        </p:nvSpPr>
        <p:spPr>
          <a:xfrm>
            <a:off x="2412305" y="3471170"/>
            <a:ext cx="3360543" cy="4365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9" name="Textplatzhalter 49"/>
          <p:cNvSpPr>
            <a:spLocks noGrp="1"/>
          </p:cNvSpPr>
          <p:nvPr>
            <p:ph type="body" sz="quarter" idx="31" hasCustomPrompt="1"/>
          </p:nvPr>
        </p:nvSpPr>
        <p:spPr>
          <a:xfrm>
            <a:off x="2413067" y="4103867"/>
            <a:ext cx="2118195" cy="3484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0" name="Line"/>
          <p:cNvSpPr>
            <a:spLocks noChangeShapeType="1"/>
          </p:cNvSpPr>
          <p:nvPr userDrawn="1"/>
        </p:nvSpPr>
        <p:spPr bwMode="auto">
          <a:xfrm>
            <a:off x="2494006" y="4018650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1" name="Textplatzhalter 40"/>
          <p:cNvSpPr>
            <a:spLocks noGrp="1"/>
          </p:cNvSpPr>
          <p:nvPr>
            <p:ph type="body" sz="quarter" idx="32" hasCustomPrompt="1"/>
          </p:nvPr>
        </p:nvSpPr>
        <p:spPr>
          <a:xfrm>
            <a:off x="2408212" y="4880980"/>
            <a:ext cx="3360543" cy="4365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2" name="Textplatzhalter 49"/>
          <p:cNvSpPr>
            <a:spLocks noGrp="1"/>
          </p:cNvSpPr>
          <p:nvPr>
            <p:ph type="body" sz="quarter" idx="33" hasCustomPrompt="1"/>
          </p:nvPr>
        </p:nvSpPr>
        <p:spPr>
          <a:xfrm>
            <a:off x="2408974" y="5513677"/>
            <a:ext cx="2118195" cy="37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3" name="Line"/>
          <p:cNvSpPr>
            <a:spLocks noChangeShapeType="1"/>
          </p:cNvSpPr>
          <p:nvPr userDrawn="1"/>
        </p:nvSpPr>
        <p:spPr bwMode="auto">
          <a:xfrm>
            <a:off x="2489913" y="5428460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4" name="Textplatzhalter 40"/>
          <p:cNvSpPr>
            <a:spLocks noGrp="1"/>
          </p:cNvSpPr>
          <p:nvPr>
            <p:ph type="body" sz="quarter" idx="34" hasCustomPrompt="1"/>
          </p:nvPr>
        </p:nvSpPr>
        <p:spPr>
          <a:xfrm>
            <a:off x="7195346" y="1992766"/>
            <a:ext cx="3360543" cy="4365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5" name="Textplatzhalter 49"/>
          <p:cNvSpPr>
            <a:spLocks noGrp="1"/>
          </p:cNvSpPr>
          <p:nvPr>
            <p:ph type="body" sz="quarter" idx="35" hasCustomPrompt="1"/>
          </p:nvPr>
        </p:nvSpPr>
        <p:spPr>
          <a:xfrm>
            <a:off x="7196108" y="2625463"/>
            <a:ext cx="2118195" cy="37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6" name="Line"/>
          <p:cNvSpPr>
            <a:spLocks noChangeShapeType="1"/>
          </p:cNvSpPr>
          <p:nvPr userDrawn="1"/>
        </p:nvSpPr>
        <p:spPr bwMode="auto">
          <a:xfrm>
            <a:off x="7277047" y="2540246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7" name="Textplatzhalter 40"/>
          <p:cNvSpPr>
            <a:spLocks noGrp="1"/>
          </p:cNvSpPr>
          <p:nvPr>
            <p:ph type="body" sz="quarter" idx="36" hasCustomPrompt="1"/>
          </p:nvPr>
        </p:nvSpPr>
        <p:spPr>
          <a:xfrm>
            <a:off x="7195346" y="3471170"/>
            <a:ext cx="3360543" cy="4365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8" name="Textplatzhalter 49"/>
          <p:cNvSpPr>
            <a:spLocks noGrp="1"/>
          </p:cNvSpPr>
          <p:nvPr>
            <p:ph type="body" sz="quarter" idx="37" hasCustomPrompt="1"/>
          </p:nvPr>
        </p:nvSpPr>
        <p:spPr>
          <a:xfrm>
            <a:off x="7196108" y="4103867"/>
            <a:ext cx="2118195" cy="3484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9" name="Line"/>
          <p:cNvSpPr>
            <a:spLocks noChangeShapeType="1"/>
          </p:cNvSpPr>
          <p:nvPr userDrawn="1"/>
        </p:nvSpPr>
        <p:spPr bwMode="auto">
          <a:xfrm>
            <a:off x="7277047" y="4018650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0" name="Textplatzhalter 40"/>
          <p:cNvSpPr>
            <a:spLocks noGrp="1"/>
          </p:cNvSpPr>
          <p:nvPr>
            <p:ph type="body" sz="quarter" idx="38" hasCustomPrompt="1"/>
          </p:nvPr>
        </p:nvSpPr>
        <p:spPr>
          <a:xfrm>
            <a:off x="7195346" y="4880980"/>
            <a:ext cx="3360543" cy="4365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1" name="Textplatzhalter 49"/>
          <p:cNvSpPr>
            <a:spLocks noGrp="1"/>
          </p:cNvSpPr>
          <p:nvPr>
            <p:ph type="body" sz="quarter" idx="39" hasCustomPrompt="1"/>
          </p:nvPr>
        </p:nvSpPr>
        <p:spPr>
          <a:xfrm>
            <a:off x="7196108" y="5513677"/>
            <a:ext cx="2118195" cy="37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2" name="Line"/>
          <p:cNvSpPr>
            <a:spLocks noChangeShapeType="1"/>
          </p:cNvSpPr>
          <p:nvPr userDrawn="1"/>
        </p:nvSpPr>
        <p:spPr bwMode="auto">
          <a:xfrm>
            <a:off x="7277047" y="5428460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3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pic>
        <p:nvPicPr>
          <p:cNvPr id="35" name="Grafik 3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14" y="3650109"/>
            <a:ext cx="536224" cy="540000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14" y="5028882"/>
            <a:ext cx="536224" cy="540000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541" y="2211047"/>
            <a:ext cx="540000" cy="540000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21" y="3650109"/>
            <a:ext cx="543803" cy="540000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21" y="5028882"/>
            <a:ext cx="543803" cy="540000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635" y="2211047"/>
            <a:ext cx="54380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271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ations 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4768553" y="1976748"/>
            <a:ext cx="2623559" cy="4190206"/>
          </a:xfrm>
          <a:prstGeom prst="rect">
            <a:avLst/>
          </a:prstGeom>
          <a:noFill/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049867" y="1976748"/>
            <a:ext cx="2644246" cy="713581"/>
          </a:xfrm>
          <a:prstGeom prst="rect">
            <a:avLst/>
          </a:prstGeom>
        </p:spPr>
        <p:txBody>
          <a:bodyPr anchor="t"/>
          <a:lstStyle>
            <a:lvl1pPr marL="0" marR="0" indent="0" algn="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049867" y="3135623"/>
            <a:ext cx="2644246" cy="713581"/>
          </a:xfrm>
          <a:prstGeom prst="rect">
            <a:avLst/>
          </a:prstGeom>
        </p:spPr>
        <p:txBody>
          <a:bodyPr anchor="t"/>
          <a:lstStyle>
            <a:lvl1pPr marL="0" marR="0" indent="0" algn="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049867" y="4294498"/>
            <a:ext cx="2644246" cy="713581"/>
          </a:xfrm>
          <a:prstGeom prst="rect">
            <a:avLst/>
          </a:prstGeom>
        </p:spPr>
        <p:txBody>
          <a:bodyPr anchor="t"/>
          <a:lstStyle>
            <a:lvl1pPr marL="0" marR="0" indent="0" algn="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8425657" y="1976748"/>
            <a:ext cx="2644246" cy="71358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8425657" y="3135623"/>
            <a:ext cx="2644246" cy="71358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425657" y="4294498"/>
            <a:ext cx="2644246" cy="71358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049867" y="5453373"/>
            <a:ext cx="2644246" cy="713581"/>
          </a:xfrm>
          <a:prstGeom prst="rect">
            <a:avLst/>
          </a:prstGeom>
        </p:spPr>
        <p:txBody>
          <a:bodyPr anchor="t"/>
          <a:lstStyle>
            <a:lvl1pPr marL="0" marR="0" indent="0" algn="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8419026" y="5453373"/>
            <a:ext cx="2644246" cy="71358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3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0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22" y="4396708"/>
            <a:ext cx="536224" cy="540000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22" y="5567278"/>
            <a:ext cx="536224" cy="540000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72" y="2051273"/>
            <a:ext cx="540000" cy="540000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86" y="3226138"/>
            <a:ext cx="543803" cy="540000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089" y="4396708"/>
            <a:ext cx="540000" cy="540000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604" y="5567278"/>
            <a:ext cx="543803" cy="540000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143" y="2051273"/>
            <a:ext cx="543803" cy="540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22" y="32218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679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ations with pictur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"/>
          <p:cNvSpPr>
            <a:spLocks noGrp="1"/>
          </p:cNvSpPr>
          <p:nvPr>
            <p:ph type="pic" sz="half" idx="13" hasCustomPrompt="1"/>
          </p:nvPr>
        </p:nvSpPr>
        <p:spPr>
          <a:xfrm>
            <a:off x="7115273" y="0"/>
            <a:ext cx="2523464" cy="68580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04" name="Image"/>
          <p:cNvSpPr>
            <a:spLocks noGrp="1"/>
          </p:cNvSpPr>
          <p:nvPr>
            <p:ph type="pic" sz="half" idx="14" hasCustomPrompt="1"/>
          </p:nvPr>
        </p:nvSpPr>
        <p:spPr>
          <a:xfrm>
            <a:off x="9687232" y="-1"/>
            <a:ext cx="2523464" cy="68580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05" name="Image"/>
          <p:cNvSpPr>
            <a:spLocks noGrp="1"/>
          </p:cNvSpPr>
          <p:nvPr>
            <p:ph type="pic" sz="half" idx="15" hasCustomPrompt="1"/>
          </p:nvPr>
        </p:nvSpPr>
        <p:spPr>
          <a:xfrm>
            <a:off x="4553146" y="-1"/>
            <a:ext cx="2523464" cy="68580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de-AT" noProof="0" dirty="0">
                <a:sym typeface="Helvetica Light"/>
              </a:rPr>
              <a:t>Please insert your picture here</a:t>
            </a:r>
            <a:endParaRPr noProof="0" dirty="0">
              <a:sym typeface="Helvetica Light"/>
            </a:endParaRPr>
          </a:p>
        </p:txBody>
      </p:sp>
      <p:sp>
        <p:nvSpPr>
          <p:cNvPr id="33" name="Textplatzhalt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1315971" y="555476"/>
            <a:ext cx="2671829" cy="7503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4" name="Textplatzhalter 49"/>
          <p:cNvSpPr>
            <a:spLocks noGrp="1"/>
          </p:cNvSpPr>
          <p:nvPr>
            <p:ph type="body" sz="quarter" idx="18" hasCustomPrompt="1"/>
          </p:nvPr>
        </p:nvSpPr>
        <p:spPr>
          <a:xfrm>
            <a:off x="1316733" y="1502011"/>
            <a:ext cx="2671067" cy="69691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5" name="Line"/>
          <p:cNvSpPr>
            <a:spLocks noChangeShapeType="1"/>
          </p:cNvSpPr>
          <p:nvPr userDrawn="1"/>
        </p:nvSpPr>
        <p:spPr bwMode="auto">
          <a:xfrm>
            <a:off x="1397673" y="1416794"/>
            <a:ext cx="1270360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7" name="Textplatzhalter 49"/>
          <p:cNvSpPr>
            <a:spLocks noGrp="1"/>
          </p:cNvSpPr>
          <p:nvPr>
            <p:ph type="body" sz="quarter" idx="28" hasCustomPrompt="1"/>
          </p:nvPr>
        </p:nvSpPr>
        <p:spPr>
          <a:xfrm>
            <a:off x="1316733" y="3315190"/>
            <a:ext cx="2671067" cy="69691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8" name="Line"/>
          <p:cNvSpPr>
            <a:spLocks noChangeShapeType="1"/>
          </p:cNvSpPr>
          <p:nvPr userDrawn="1"/>
        </p:nvSpPr>
        <p:spPr bwMode="auto">
          <a:xfrm>
            <a:off x="1397673" y="3229973"/>
            <a:ext cx="1270360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40" name="Textplatzhalter 49"/>
          <p:cNvSpPr>
            <a:spLocks noGrp="1"/>
          </p:cNvSpPr>
          <p:nvPr>
            <p:ph type="body" sz="quarter" idx="30" hasCustomPrompt="1"/>
          </p:nvPr>
        </p:nvSpPr>
        <p:spPr>
          <a:xfrm>
            <a:off x="1316733" y="5128369"/>
            <a:ext cx="2671067" cy="69691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1" name="Line"/>
          <p:cNvSpPr>
            <a:spLocks noChangeShapeType="1"/>
          </p:cNvSpPr>
          <p:nvPr userDrawn="1"/>
        </p:nvSpPr>
        <p:spPr bwMode="auto">
          <a:xfrm>
            <a:off x="1397673" y="5043152"/>
            <a:ext cx="1270360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1" name="Textplatzhalter 40"/>
          <p:cNvSpPr>
            <a:spLocks noGrp="1"/>
          </p:cNvSpPr>
          <p:nvPr>
            <p:ph type="body" sz="quarter" idx="31" hasCustomPrompt="1"/>
          </p:nvPr>
        </p:nvSpPr>
        <p:spPr>
          <a:xfrm>
            <a:off x="1328996" y="2377202"/>
            <a:ext cx="2671829" cy="7503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7" name="Textplatzhalter 40"/>
          <p:cNvSpPr>
            <a:spLocks noGrp="1"/>
          </p:cNvSpPr>
          <p:nvPr>
            <p:ph type="body" sz="quarter" idx="32" hasCustomPrompt="1"/>
          </p:nvPr>
        </p:nvSpPr>
        <p:spPr>
          <a:xfrm>
            <a:off x="1329491" y="4190381"/>
            <a:ext cx="2671829" cy="7503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95" y="4763461"/>
            <a:ext cx="536224" cy="540000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6" y="2961836"/>
            <a:ext cx="543803" cy="54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4" y="115315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71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ations with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platzhalt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1315971" y="555476"/>
            <a:ext cx="2671829" cy="7503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4" name="Textplatzhalter 49"/>
          <p:cNvSpPr>
            <a:spLocks noGrp="1"/>
          </p:cNvSpPr>
          <p:nvPr>
            <p:ph type="body" sz="quarter" idx="18" hasCustomPrompt="1"/>
          </p:nvPr>
        </p:nvSpPr>
        <p:spPr>
          <a:xfrm>
            <a:off x="1316733" y="1502011"/>
            <a:ext cx="2671067" cy="69691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5" name="Line"/>
          <p:cNvSpPr>
            <a:spLocks noChangeShapeType="1"/>
          </p:cNvSpPr>
          <p:nvPr userDrawn="1"/>
        </p:nvSpPr>
        <p:spPr bwMode="auto">
          <a:xfrm>
            <a:off x="1397673" y="1416794"/>
            <a:ext cx="1270360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7" name="Textplatzhalter 49"/>
          <p:cNvSpPr>
            <a:spLocks noGrp="1"/>
          </p:cNvSpPr>
          <p:nvPr>
            <p:ph type="body" sz="quarter" idx="28" hasCustomPrompt="1"/>
          </p:nvPr>
        </p:nvSpPr>
        <p:spPr>
          <a:xfrm>
            <a:off x="1316733" y="3315190"/>
            <a:ext cx="2671067" cy="69691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8" name="Line"/>
          <p:cNvSpPr>
            <a:spLocks noChangeShapeType="1"/>
          </p:cNvSpPr>
          <p:nvPr userDrawn="1"/>
        </p:nvSpPr>
        <p:spPr bwMode="auto">
          <a:xfrm>
            <a:off x="1397673" y="3229973"/>
            <a:ext cx="1270360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40" name="Textplatzhalter 49"/>
          <p:cNvSpPr>
            <a:spLocks noGrp="1"/>
          </p:cNvSpPr>
          <p:nvPr>
            <p:ph type="body" sz="quarter" idx="30" hasCustomPrompt="1"/>
          </p:nvPr>
        </p:nvSpPr>
        <p:spPr>
          <a:xfrm>
            <a:off x="1316733" y="5128369"/>
            <a:ext cx="2671067" cy="69691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1" name="Line"/>
          <p:cNvSpPr>
            <a:spLocks noChangeShapeType="1"/>
          </p:cNvSpPr>
          <p:nvPr userDrawn="1"/>
        </p:nvSpPr>
        <p:spPr bwMode="auto">
          <a:xfrm>
            <a:off x="1397673" y="5043152"/>
            <a:ext cx="1270360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1" name="Textplatzhalter 40"/>
          <p:cNvSpPr>
            <a:spLocks noGrp="1"/>
          </p:cNvSpPr>
          <p:nvPr>
            <p:ph type="body" sz="quarter" idx="31" hasCustomPrompt="1"/>
          </p:nvPr>
        </p:nvSpPr>
        <p:spPr>
          <a:xfrm>
            <a:off x="1328996" y="2377202"/>
            <a:ext cx="2671829" cy="7503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7" name="Textplatzhalter 40"/>
          <p:cNvSpPr>
            <a:spLocks noGrp="1"/>
          </p:cNvSpPr>
          <p:nvPr>
            <p:ph type="body" sz="quarter" idx="32" hasCustomPrompt="1"/>
          </p:nvPr>
        </p:nvSpPr>
        <p:spPr>
          <a:xfrm>
            <a:off x="1329491" y="4190381"/>
            <a:ext cx="2671829" cy="7503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0" name="Image"/>
          <p:cNvSpPr>
            <a:spLocks noGrp="1"/>
          </p:cNvSpPr>
          <p:nvPr>
            <p:ph type="pic" sz="half" idx="13" hasCustomPrompt="1"/>
          </p:nvPr>
        </p:nvSpPr>
        <p:spPr>
          <a:xfrm>
            <a:off x="4571998" y="2425887"/>
            <a:ext cx="7628866" cy="2223025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6" name="Image"/>
          <p:cNvSpPr>
            <a:spLocks noGrp="1"/>
          </p:cNvSpPr>
          <p:nvPr>
            <p:ph type="pic" sz="half" idx="14" hasCustomPrompt="1"/>
          </p:nvPr>
        </p:nvSpPr>
        <p:spPr>
          <a:xfrm>
            <a:off x="4571998" y="4687430"/>
            <a:ext cx="7628866" cy="2170570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8" name="Image"/>
          <p:cNvSpPr>
            <a:spLocks noGrp="1"/>
          </p:cNvSpPr>
          <p:nvPr>
            <p:ph type="pic" sz="half" idx="15" hasCustomPrompt="1"/>
          </p:nvPr>
        </p:nvSpPr>
        <p:spPr>
          <a:xfrm>
            <a:off x="4572000" y="-1"/>
            <a:ext cx="7620000" cy="2392823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95" y="4763461"/>
            <a:ext cx="536224" cy="540000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6" y="2961836"/>
            <a:ext cx="543803" cy="54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4" y="115315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315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diagram and SmartArt blu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902"/>
          <p:cNvSpPr/>
          <p:nvPr userDrawn="1"/>
        </p:nvSpPr>
        <p:spPr>
          <a:xfrm>
            <a:off x="-6350" y="383459"/>
            <a:ext cx="9720621" cy="6105831"/>
          </a:xfrm>
          <a:prstGeom prst="rect">
            <a:avLst/>
          </a:prstGeom>
          <a:solidFill>
            <a:srgbClr val="8B8B8B">
              <a:alpha val="17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6" name="Shape 2903"/>
          <p:cNvSpPr/>
          <p:nvPr userDrawn="1"/>
        </p:nvSpPr>
        <p:spPr>
          <a:xfrm>
            <a:off x="8382000" y="952500"/>
            <a:ext cx="3810000" cy="4953001"/>
          </a:xfrm>
          <a:prstGeom prst="rect">
            <a:avLst/>
          </a:prstGeom>
          <a:solidFill>
            <a:schemeClr val="accent2">
              <a:alpha val="76000"/>
            </a:scheme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0" y="949325"/>
            <a:ext cx="3803650" cy="4956175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FontTx/>
              <a:buNone/>
              <a:defRPr sz="20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text here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-12700" y="383459"/>
            <a:ext cx="9714272" cy="6105831"/>
          </a:xfrm>
          <a:prstGeom prst="rect">
            <a:avLst/>
          </a:prstGeom>
        </p:spPr>
        <p:txBody>
          <a:bodyPr anchor="t"/>
          <a:lstStyle>
            <a:lvl1pPr marL="0" indent="0" algn="l">
              <a:buFont typeface="Wingdings" charset="2"/>
              <a:buNone/>
              <a:defRPr sz="36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Wingdings" charset="2"/>
              <a:buNone/>
              <a:defRPr/>
            </a:lvl2pPr>
            <a:lvl3pPr marL="914400" indent="0">
              <a:buFont typeface="Wingdings" charset="2"/>
              <a:buNone/>
              <a:defRPr baseline="0"/>
            </a:lvl3pPr>
            <a:lvl4pPr marL="1371600" indent="0">
              <a:buFont typeface="Wingdings" charset="2"/>
              <a:buNone/>
              <a:defRPr/>
            </a:lvl4pPr>
            <a:lvl5pPr marL="1828800" indent="0">
              <a:buFont typeface="Wingdings" charset="2"/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template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diagram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/SmartArt.</a:t>
            </a:r>
          </a:p>
        </p:txBody>
      </p:sp>
    </p:spTree>
    <p:extLst>
      <p:ext uri="{BB962C8B-B14F-4D97-AF65-F5344CB8AC3E}">
        <p14:creationId xmlns:p14="http://schemas.microsoft.com/office/powerpoint/2010/main" val="4978025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diagram and SmartArt pink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902"/>
          <p:cNvSpPr/>
          <p:nvPr userDrawn="1"/>
        </p:nvSpPr>
        <p:spPr>
          <a:xfrm>
            <a:off x="-6350" y="383459"/>
            <a:ext cx="9720621" cy="6105831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6" name="Shape 2903"/>
          <p:cNvSpPr/>
          <p:nvPr userDrawn="1"/>
        </p:nvSpPr>
        <p:spPr>
          <a:xfrm>
            <a:off x="8382000" y="952500"/>
            <a:ext cx="3810000" cy="4953001"/>
          </a:xfrm>
          <a:prstGeom prst="rect">
            <a:avLst/>
          </a:prstGeom>
          <a:solidFill>
            <a:schemeClr val="accent4">
              <a:alpha val="76000"/>
            </a:scheme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0" y="949325"/>
            <a:ext cx="3803650" cy="4956175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FontTx/>
              <a:buNone/>
              <a:defRPr sz="20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text here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-12700" y="384277"/>
            <a:ext cx="9714272" cy="6105831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 typeface="Wingdings" charset="2"/>
              <a:buNone/>
              <a:defRPr sz="36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Wingdings" charset="2"/>
              <a:buNone/>
              <a:defRPr/>
            </a:lvl2pPr>
            <a:lvl3pPr marL="914400" indent="0">
              <a:buFont typeface="Wingdings" charset="2"/>
              <a:buNone/>
              <a:defRPr baseline="0"/>
            </a:lvl3pPr>
            <a:lvl4pPr marL="1371600" indent="0">
              <a:buFont typeface="Wingdings" charset="2"/>
              <a:buNone/>
              <a:defRPr/>
            </a:lvl4pPr>
            <a:lvl5pPr marL="1828800" indent="0">
              <a:buFont typeface="Wingdings" charset="2"/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template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diagram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/SmartArt.</a:t>
            </a:r>
          </a:p>
        </p:txBody>
      </p:sp>
    </p:spTree>
    <p:extLst>
      <p:ext uri="{BB962C8B-B14F-4D97-AF65-F5344CB8AC3E}">
        <p14:creationId xmlns:p14="http://schemas.microsoft.com/office/powerpoint/2010/main" val="1158825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3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0" b="20788"/>
          <a:stretch/>
        </p:blipFill>
        <p:spPr>
          <a:xfrm>
            <a:off x="0" y="2684207"/>
            <a:ext cx="12191400" cy="4173794"/>
          </a:xfrm>
          <a:prstGeom prst="rect">
            <a:avLst/>
          </a:prstGeom>
        </p:spPr>
      </p:pic>
      <p:sp>
        <p:nvSpPr>
          <p:cNvPr id="5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chemeClr val="bg1">
              <a:lumMod val="65000"/>
              <a:alpha val="52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1508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diagram and SmartArt bl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902"/>
          <p:cNvSpPr/>
          <p:nvPr userDrawn="1"/>
        </p:nvSpPr>
        <p:spPr>
          <a:xfrm>
            <a:off x="-6350" y="1268361"/>
            <a:ext cx="9720621" cy="5589639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0" y="949325"/>
            <a:ext cx="3803650" cy="4956175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FontTx/>
              <a:buNone/>
              <a:defRPr sz="20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text here</a:t>
            </a:r>
          </a:p>
        </p:txBody>
      </p:sp>
      <p:sp>
        <p:nvSpPr>
          <p:cNvPr id="6" name="Shape 2903"/>
          <p:cNvSpPr/>
          <p:nvPr userDrawn="1"/>
        </p:nvSpPr>
        <p:spPr>
          <a:xfrm>
            <a:off x="8382000" y="952500"/>
            <a:ext cx="3810000" cy="4953001"/>
          </a:xfrm>
          <a:prstGeom prst="rect">
            <a:avLst/>
          </a:prstGeom>
          <a:solidFill>
            <a:srgbClr val="6286A4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-1" y="1268361"/>
            <a:ext cx="9714272" cy="5589639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charset="2"/>
              <a:buNone/>
              <a:defRPr sz="36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Wingdings" charset="2"/>
              <a:buNone/>
              <a:defRPr/>
            </a:lvl2pPr>
            <a:lvl3pPr marL="914400" indent="0">
              <a:buFont typeface="Wingdings" charset="2"/>
              <a:buNone/>
              <a:defRPr baseline="0"/>
            </a:lvl3pPr>
            <a:lvl4pPr marL="1371600" indent="0">
              <a:buFont typeface="Wingdings" charset="2"/>
              <a:buNone/>
              <a:defRPr/>
            </a:lvl4pPr>
            <a:lvl5pPr marL="1828800" indent="0">
              <a:buFont typeface="Wingdings" charset="2"/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template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diagram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/SmartArt</a:t>
            </a:r>
          </a:p>
        </p:txBody>
      </p:sp>
    </p:spTree>
    <p:extLst>
      <p:ext uri="{BB962C8B-B14F-4D97-AF65-F5344CB8AC3E}">
        <p14:creationId xmlns:p14="http://schemas.microsoft.com/office/powerpoint/2010/main" val="35006490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diagram and SmartArt pin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902"/>
          <p:cNvSpPr/>
          <p:nvPr userDrawn="1"/>
        </p:nvSpPr>
        <p:spPr>
          <a:xfrm>
            <a:off x="-6350" y="1268361"/>
            <a:ext cx="9720621" cy="5589639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0" y="949325"/>
            <a:ext cx="3803650" cy="4956175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FontTx/>
              <a:buNone/>
              <a:defRPr sz="20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text here</a:t>
            </a:r>
          </a:p>
        </p:txBody>
      </p:sp>
      <p:sp>
        <p:nvSpPr>
          <p:cNvPr id="6" name="Shape 2903"/>
          <p:cNvSpPr/>
          <p:nvPr userDrawn="1"/>
        </p:nvSpPr>
        <p:spPr>
          <a:xfrm>
            <a:off x="8382000" y="952500"/>
            <a:ext cx="3810000" cy="4953001"/>
          </a:xfrm>
          <a:prstGeom prst="rect">
            <a:avLst/>
          </a:prstGeom>
          <a:solidFill>
            <a:schemeClr val="accent4">
              <a:alpha val="76000"/>
            </a:scheme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-1" y="1268361"/>
            <a:ext cx="9714272" cy="5589639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charset="2"/>
              <a:buNone/>
              <a:defRPr sz="36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Wingdings" charset="2"/>
              <a:buNone/>
              <a:defRPr/>
            </a:lvl2pPr>
            <a:lvl3pPr marL="914400" indent="0">
              <a:buFont typeface="Wingdings" charset="2"/>
              <a:buNone/>
              <a:defRPr baseline="0"/>
            </a:lvl3pPr>
            <a:lvl4pPr marL="1371600" indent="0">
              <a:buFont typeface="Wingdings" charset="2"/>
              <a:buNone/>
              <a:defRPr/>
            </a:lvl4pPr>
            <a:lvl5pPr marL="1828800" indent="0">
              <a:buFont typeface="Wingdings" charset="2"/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template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diagram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/SmartArt</a:t>
            </a:r>
          </a:p>
        </p:txBody>
      </p:sp>
    </p:spTree>
    <p:extLst>
      <p:ext uri="{BB962C8B-B14F-4D97-AF65-F5344CB8AC3E}">
        <p14:creationId xmlns:p14="http://schemas.microsoft.com/office/powerpoint/2010/main" val="13831445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diagram and SmartArt bl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902"/>
          <p:cNvSpPr/>
          <p:nvPr userDrawn="1"/>
        </p:nvSpPr>
        <p:spPr>
          <a:xfrm>
            <a:off x="3285811" y="949325"/>
            <a:ext cx="8909363" cy="4953001"/>
          </a:xfrm>
          <a:prstGeom prst="rect">
            <a:avLst/>
          </a:prstGeom>
          <a:solidFill>
            <a:schemeClr val="tx1">
              <a:alpha val="19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9" name="Shape 2903"/>
          <p:cNvSpPr/>
          <p:nvPr userDrawn="1"/>
        </p:nvSpPr>
        <p:spPr>
          <a:xfrm>
            <a:off x="1" y="550606"/>
            <a:ext cx="3814894" cy="5751871"/>
          </a:xfrm>
          <a:prstGeom prst="rect">
            <a:avLst/>
          </a:prstGeom>
          <a:solidFill>
            <a:srgbClr val="6286A4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889" y="550607"/>
            <a:ext cx="3803650" cy="5751870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FontTx/>
              <a:buNone/>
              <a:defRPr sz="20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text here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3814895" y="959156"/>
            <a:ext cx="8369293" cy="4943170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charset="2"/>
              <a:buNone/>
              <a:defRPr sz="36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Wingdings" charset="2"/>
              <a:buNone/>
              <a:defRPr/>
            </a:lvl2pPr>
            <a:lvl3pPr marL="914400" indent="0">
              <a:buFont typeface="Wingdings" charset="2"/>
              <a:buNone/>
              <a:defRPr baseline="0"/>
            </a:lvl3pPr>
            <a:lvl4pPr marL="1371600" indent="0">
              <a:buFont typeface="Wingdings" charset="2"/>
              <a:buNone/>
              <a:defRPr/>
            </a:lvl4pPr>
            <a:lvl5pPr marL="1828800" indent="0">
              <a:buFont typeface="Wingdings" charset="2"/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template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diagram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/SmartArt</a:t>
            </a:r>
          </a:p>
        </p:txBody>
      </p:sp>
    </p:spTree>
    <p:extLst>
      <p:ext uri="{BB962C8B-B14F-4D97-AF65-F5344CB8AC3E}">
        <p14:creationId xmlns:p14="http://schemas.microsoft.com/office/powerpoint/2010/main" val="3827799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diagram and SmartArt pink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902"/>
          <p:cNvSpPr/>
          <p:nvPr userDrawn="1"/>
        </p:nvSpPr>
        <p:spPr>
          <a:xfrm>
            <a:off x="3285811" y="949325"/>
            <a:ext cx="8909363" cy="4953001"/>
          </a:xfrm>
          <a:prstGeom prst="rect">
            <a:avLst/>
          </a:prstGeom>
          <a:solidFill>
            <a:schemeClr val="tx1">
              <a:alpha val="19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9" name="Shape 2903"/>
          <p:cNvSpPr/>
          <p:nvPr userDrawn="1"/>
        </p:nvSpPr>
        <p:spPr>
          <a:xfrm>
            <a:off x="1" y="550606"/>
            <a:ext cx="3814894" cy="5751871"/>
          </a:xfrm>
          <a:prstGeom prst="rect">
            <a:avLst/>
          </a:prstGeom>
          <a:solidFill>
            <a:schemeClr val="accent4">
              <a:alpha val="76000"/>
            </a:scheme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889" y="550607"/>
            <a:ext cx="3803650" cy="5751870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FontTx/>
              <a:buNone/>
              <a:defRPr sz="20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text here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" hasCustomPrompt="1"/>
          </p:nvPr>
        </p:nvSpPr>
        <p:spPr>
          <a:xfrm>
            <a:off x="3814895" y="959156"/>
            <a:ext cx="8369293" cy="4943170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charset="2"/>
              <a:buNone/>
              <a:defRPr sz="36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Wingdings" charset="2"/>
              <a:buNone/>
              <a:defRPr/>
            </a:lvl2pPr>
            <a:lvl3pPr marL="914400" indent="0">
              <a:buFont typeface="Wingdings" charset="2"/>
              <a:buNone/>
              <a:defRPr baseline="0"/>
            </a:lvl3pPr>
            <a:lvl4pPr marL="1371600" indent="0">
              <a:buFont typeface="Wingdings" charset="2"/>
              <a:buNone/>
              <a:defRPr/>
            </a:lvl4pPr>
            <a:lvl5pPr marL="1828800" indent="0">
              <a:buFont typeface="Wingdings" charset="2"/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template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diagram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/SmartArt</a:t>
            </a:r>
          </a:p>
        </p:txBody>
      </p:sp>
    </p:spTree>
    <p:extLst>
      <p:ext uri="{BB962C8B-B14F-4D97-AF65-F5344CB8AC3E}">
        <p14:creationId xmlns:p14="http://schemas.microsoft.com/office/powerpoint/2010/main" val="38331007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diagram and SmartArt blu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03"/>
          <p:cNvSpPr/>
          <p:nvPr userDrawn="1"/>
        </p:nvSpPr>
        <p:spPr>
          <a:xfrm>
            <a:off x="0" y="0"/>
            <a:ext cx="4848225" cy="6858000"/>
          </a:xfrm>
          <a:prstGeom prst="rect">
            <a:avLst/>
          </a:prstGeom>
          <a:solidFill>
            <a:srgbClr val="6286A4">
              <a:alpha val="32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4" name="Shape 2902"/>
          <p:cNvSpPr/>
          <p:nvPr userDrawn="1"/>
        </p:nvSpPr>
        <p:spPr>
          <a:xfrm>
            <a:off x="1114425" y="949323"/>
            <a:ext cx="11077575" cy="4953001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114426" y="949323"/>
            <a:ext cx="3733800" cy="4956175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360000" tIns="360000" rIns="360000" bIns="360000" anchor="ctr"/>
          <a:lstStyle>
            <a:lvl1pPr marL="0" indent="0">
              <a:lnSpc>
                <a:spcPct val="100000"/>
              </a:lnSpc>
              <a:buFontTx/>
              <a:buNone/>
              <a:defRPr sz="20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text here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4848225" y="950063"/>
            <a:ext cx="7343775" cy="4953001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charset="2"/>
              <a:buNone/>
              <a:defRPr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Wingdings" charset="2"/>
              <a:buNone/>
              <a:defRPr/>
            </a:lvl2pPr>
            <a:lvl3pPr marL="914400" indent="0">
              <a:buFont typeface="Wingdings" charset="2"/>
              <a:buNone/>
              <a:defRPr baseline="0"/>
            </a:lvl3pPr>
            <a:lvl4pPr marL="1371600" indent="0">
              <a:buFont typeface="Wingdings" charset="2"/>
              <a:buNone/>
              <a:defRPr/>
            </a:lvl4pPr>
            <a:lvl5pPr marL="1828800" indent="0">
              <a:buFont typeface="Wingdings" charset="2"/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template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diagram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/SmartArt</a:t>
            </a:r>
          </a:p>
        </p:txBody>
      </p:sp>
    </p:spTree>
    <p:extLst>
      <p:ext uri="{BB962C8B-B14F-4D97-AF65-F5344CB8AC3E}">
        <p14:creationId xmlns:p14="http://schemas.microsoft.com/office/powerpoint/2010/main" val="3916499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diagram and SmartArt pink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03"/>
          <p:cNvSpPr/>
          <p:nvPr userDrawn="1"/>
        </p:nvSpPr>
        <p:spPr>
          <a:xfrm>
            <a:off x="0" y="0"/>
            <a:ext cx="4848225" cy="6858000"/>
          </a:xfrm>
          <a:prstGeom prst="rect">
            <a:avLst/>
          </a:prstGeom>
          <a:solidFill>
            <a:schemeClr val="accent4">
              <a:alpha val="32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114426" y="949323"/>
            <a:ext cx="3733800" cy="4956175"/>
          </a:xfrm>
          <a:prstGeom prst="rect">
            <a:avLst/>
          </a:prstGeom>
          <a:solidFill>
            <a:schemeClr val="accent4">
              <a:alpha val="76000"/>
            </a:schemeClr>
          </a:solidFill>
        </p:spPr>
        <p:txBody>
          <a:bodyPr lIns="360000" tIns="360000" rIns="360000" bIns="360000" anchor="ctr"/>
          <a:lstStyle>
            <a:lvl1pPr marL="0" indent="0">
              <a:lnSpc>
                <a:spcPct val="100000"/>
              </a:lnSpc>
              <a:buFontTx/>
              <a:buNone/>
              <a:defRPr sz="20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text here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4848225" y="950063"/>
            <a:ext cx="7343775" cy="4953001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charset="2"/>
              <a:buNone/>
              <a:defRPr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Wingdings" charset="2"/>
              <a:buNone/>
              <a:defRPr/>
            </a:lvl2pPr>
            <a:lvl3pPr marL="914400" indent="0">
              <a:buFont typeface="Wingdings" charset="2"/>
              <a:buNone/>
              <a:defRPr baseline="0"/>
            </a:lvl3pPr>
            <a:lvl4pPr marL="1371600" indent="0">
              <a:buFont typeface="Wingdings" charset="2"/>
              <a:buNone/>
              <a:defRPr/>
            </a:lvl4pPr>
            <a:lvl5pPr marL="1828800" indent="0">
              <a:buFont typeface="Wingdings" charset="2"/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template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diagram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/SmartArt</a:t>
            </a:r>
          </a:p>
        </p:txBody>
      </p:sp>
      <p:sp>
        <p:nvSpPr>
          <p:cNvPr id="10" name="Shape 2902"/>
          <p:cNvSpPr/>
          <p:nvPr userDrawn="1"/>
        </p:nvSpPr>
        <p:spPr>
          <a:xfrm>
            <a:off x="4848225" y="949325"/>
            <a:ext cx="7346949" cy="4953001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40644550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903"/>
          <p:cNvSpPr/>
          <p:nvPr userDrawn="1"/>
        </p:nvSpPr>
        <p:spPr>
          <a:xfrm>
            <a:off x="12113" y="0"/>
            <a:ext cx="6086475" cy="6857999"/>
          </a:xfrm>
          <a:prstGeom prst="rect">
            <a:avLst/>
          </a:prstGeom>
          <a:solidFill>
            <a:schemeClr val="accent2">
              <a:alpha val="76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5" name="Picture 586" descr="Picture 58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846" y="840977"/>
            <a:ext cx="3307557" cy="517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7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749859" y="2215288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749140" y="2215287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9777433" y="4310788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7778152" y="4310787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3" name="Rectangle"/>
          <p:cNvSpPr/>
          <p:nvPr userDrawn="1"/>
        </p:nvSpPr>
        <p:spPr>
          <a:xfrm>
            <a:off x="878608" y="1953521"/>
            <a:ext cx="1586065" cy="45719"/>
          </a:xfrm>
          <a:prstGeom prst="rect">
            <a:avLst/>
          </a:prstGeom>
          <a:solidFill>
            <a:srgbClr val="005D8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798727" y="2397030"/>
            <a:ext cx="3175000" cy="304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1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5092249" y="1613618"/>
            <a:ext cx="2002749" cy="3587647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7" y="1547164"/>
            <a:ext cx="536224" cy="54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028" y="1547164"/>
            <a:ext cx="536224" cy="54000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028" y="3658278"/>
            <a:ext cx="536224" cy="54000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160" y="3658278"/>
            <a:ext cx="536224" cy="540000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4" y="199800"/>
            <a:ext cx="1575670" cy="462669"/>
          </a:xfrm>
          <a:prstGeom prst="rect">
            <a:avLst/>
          </a:prstGeom>
        </p:spPr>
      </p:pic>
      <p:sp>
        <p:nvSpPr>
          <p:cNvPr id="30" name="Rechteck 29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Gerader Verbinder 30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013011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903"/>
          <p:cNvSpPr/>
          <p:nvPr userDrawn="1"/>
        </p:nvSpPr>
        <p:spPr>
          <a:xfrm>
            <a:off x="0" y="550606"/>
            <a:ext cx="4829175" cy="5751871"/>
          </a:xfrm>
          <a:prstGeom prst="rect">
            <a:avLst/>
          </a:prstGeom>
          <a:solidFill>
            <a:schemeClr val="accent2">
              <a:alpha val="76000"/>
            </a:scheme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6" name="Shape 2902"/>
          <p:cNvSpPr/>
          <p:nvPr userDrawn="1"/>
        </p:nvSpPr>
        <p:spPr>
          <a:xfrm>
            <a:off x="4829175" y="949325"/>
            <a:ext cx="7365999" cy="4953001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23" name="iPad Air 2 FRONT.png" descr="iPad Air 2 FRON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628" y="1386323"/>
            <a:ext cx="3255092" cy="418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4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7207045" y="1753483"/>
            <a:ext cx="2602742" cy="345669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6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99238" y="2215288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2498519" y="2215287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526812" y="4310788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527531" y="4310787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pic>
        <p:nvPicPr>
          <p:cNvPr id="30" name="Grafik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20" y="1547164"/>
            <a:ext cx="536224" cy="54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41" y="1547164"/>
            <a:ext cx="536224" cy="540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41" y="3658278"/>
            <a:ext cx="536224" cy="540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73" y="3658278"/>
            <a:ext cx="536224" cy="54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4" y="199800"/>
            <a:ext cx="1575670" cy="462669"/>
          </a:xfrm>
          <a:prstGeom prst="rect">
            <a:avLst/>
          </a:prstGeom>
        </p:spPr>
      </p:pic>
      <p:sp>
        <p:nvSpPr>
          <p:cNvPr id="38" name="Rechteck 37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Gerader Verbinder 38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924187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bl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902"/>
          <p:cNvSpPr/>
          <p:nvPr userDrawn="1"/>
        </p:nvSpPr>
        <p:spPr>
          <a:xfrm>
            <a:off x="4829175" y="949325"/>
            <a:ext cx="7365999" cy="4953001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de-AT" sz="1600" dirty="0"/>
              <a:t>81</a:t>
            </a:r>
          </a:p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4" name="Shape 2903"/>
          <p:cNvSpPr/>
          <p:nvPr userDrawn="1"/>
        </p:nvSpPr>
        <p:spPr>
          <a:xfrm>
            <a:off x="0" y="550606"/>
            <a:ext cx="4829175" cy="5751871"/>
          </a:xfrm>
          <a:prstGeom prst="rect">
            <a:avLst/>
          </a:prstGeom>
          <a:solidFill>
            <a:srgbClr val="6286A4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23" name="iPad Air 2 FRONT.png" descr="iPad Air 2 FRON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628" y="1386323"/>
            <a:ext cx="3255092" cy="418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8" name="Rectangle"/>
          <p:cNvSpPr/>
          <p:nvPr userDrawn="1"/>
        </p:nvSpPr>
        <p:spPr>
          <a:xfrm>
            <a:off x="878608" y="1953521"/>
            <a:ext cx="1586065" cy="45719"/>
          </a:xfrm>
          <a:prstGeom prst="rect">
            <a:avLst/>
          </a:prstGeom>
          <a:solidFill>
            <a:srgbClr val="005D8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9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877888" y="2371725"/>
            <a:ext cx="3175000" cy="304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9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0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7207045" y="1753483"/>
            <a:ext cx="2602742" cy="345669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4" y="199800"/>
            <a:ext cx="1575670" cy="462669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Gerader Verbinder 12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105051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pin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902"/>
          <p:cNvSpPr/>
          <p:nvPr userDrawn="1"/>
        </p:nvSpPr>
        <p:spPr>
          <a:xfrm>
            <a:off x="4829175" y="949325"/>
            <a:ext cx="7365999" cy="4953001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4" name="Shape 2903"/>
          <p:cNvSpPr/>
          <p:nvPr userDrawn="1"/>
        </p:nvSpPr>
        <p:spPr>
          <a:xfrm>
            <a:off x="0" y="550606"/>
            <a:ext cx="4829175" cy="5751871"/>
          </a:xfrm>
          <a:prstGeom prst="rect">
            <a:avLst/>
          </a:prstGeom>
          <a:solidFill>
            <a:srgbClr val="F5B5C9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23" name="iPad Air 2 FRONT.png" descr="iPad Air 2 FRON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628" y="1386323"/>
            <a:ext cx="3255092" cy="418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8" name="Rectangle"/>
          <p:cNvSpPr/>
          <p:nvPr userDrawn="1"/>
        </p:nvSpPr>
        <p:spPr>
          <a:xfrm>
            <a:off x="878608" y="1953521"/>
            <a:ext cx="1586065" cy="45719"/>
          </a:xfrm>
          <a:prstGeom prst="rect">
            <a:avLst/>
          </a:prstGeom>
          <a:solidFill>
            <a:srgbClr val="005D8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9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877888" y="2371725"/>
            <a:ext cx="3175000" cy="304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9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0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7207045" y="1753483"/>
            <a:ext cx="2602742" cy="345669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4" y="199800"/>
            <a:ext cx="1575670" cy="462669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Gerader Verbinder 12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290102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3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0" b="20788"/>
          <a:stretch/>
        </p:blipFill>
        <p:spPr>
          <a:xfrm>
            <a:off x="0" y="2684207"/>
            <a:ext cx="12191400" cy="4173794"/>
          </a:xfrm>
          <a:prstGeom prst="rect">
            <a:avLst/>
          </a:prstGeom>
        </p:spPr>
      </p:pic>
      <p:sp>
        <p:nvSpPr>
          <p:cNvPr id="5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F5B5C9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2888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902"/>
          <p:cNvSpPr/>
          <p:nvPr userDrawn="1"/>
        </p:nvSpPr>
        <p:spPr>
          <a:xfrm>
            <a:off x="-6349" y="1258530"/>
            <a:ext cx="7369174" cy="4345858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11" name="Picture 37" descr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6"/>
          <a:stretch>
            <a:fillRect/>
          </a:stretch>
        </p:blipFill>
        <p:spPr bwMode="auto">
          <a:xfrm>
            <a:off x="1492626" y="1544213"/>
            <a:ext cx="4621213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2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818222" y="1829443"/>
            <a:ext cx="3970228" cy="23843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3" name="Shape 2903"/>
          <p:cNvSpPr/>
          <p:nvPr userDrawn="1"/>
        </p:nvSpPr>
        <p:spPr>
          <a:xfrm>
            <a:off x="7362825" y="952500"/>
            <a:ext cx="4829175" cy="4953001"/>
          </a:xfrm>
          <a:prstGeom prst="rect">
            <a:avLst/>
          </a:prstGeom>
          <a:solidFill>
            <a:srgbClr val="6286A4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863625" y="2215288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862906" y="2215287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9891199" y="4310788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5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7891918" y="4310787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pic>
        <p:nvPicPr>
          <p:cNvPr id="26" name="Grafik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7" y="1547164"/>
            <a:ext cx="536224" cy="54000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028" y="1547164"/>
            <a:ext cx="536224" cy="54000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028" y="3658278"/>
            <a:ext cx="536224" cy="540000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160" y="3658278"/>
            <a:ext cx="536224" cy="540000"/>
          </a:xfrm>
          <a:prstGeom prst="rect">
            <a:avLst/>
          </a:prstGeom>
        </p:spPr>
      </p:pic>
      <p:sp>
        <p:nvSpPr>
          <p:cNvPr id="14" name="Rechteck 13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Gerader Verbinder 14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4" y="199800"/>
            <a:ext cx="1575670" cy="46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896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bl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7" descr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6"/>
          <a:stretch>
            <a:fillRect/>
          </a:stretch>
        </p:blipFill>
        <p:spPr bwMode="auto">
          <a:xfrm>
            <a:off x="1492626" y="1544213"/>
            <a:ext cx="4621213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2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818222" y="1829443"/>
            <a:ext cx="3970228" cy="23843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6" name="Shape 2903"/>
          <p:cNvSpPr/>
          <p:nvPr userDrawn="1"/>
        </p:nvSpPr>
        <p:spPr>
          <a:xfrm>
            <a:off x="7362825" y="952500"/>
            <a:ext cx="4829175" cy="4953001"/>
          </a:xfrm>
          <a:prstGeom prst="rect">
            <a:avLst/>
          </a:prstGeom>
          <a:solidFill>
            <a:srgbClr val="6286A4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0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8199392" y="1121417"/>
            <a:ext cx="322852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3" name="Rectangle"/>
          <p:cNvSpPr/>
          <p:nvPr userDrawn="1"/>
        </p:nvSpPr>
        <p:spPr>
          <a:xfrm>
            <a:off x="8262178" y="1953521"/>
            <a:ext cx="1586065" cy="45719"/>
          </a:xfrm>
          <a:prstGeom prst="rect">
            <a:avLst/>
          </a:prstGeom>
          <a:solidFill>
            <a:srgbClr val="005D8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5" name="Textplatzhalt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252913" y="2371725"/>
            <a:ext cx="3175000" cy="304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9" name="Shape 2902"/>
          <p:cNvSpPr/>
          <p:nvPr userDrawn="1"/>
        </p:nvSpPr>
        <p:spPr>
          <a:xfrm>
            <a:off x="-6349" y="1258530"/>
            <a:ext cx="7369174" cy="4345858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Gerader Verbinder 15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4" y="199800"/>
            <a:ext cx="1575670" cy="46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028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pin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7" descr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6"/>
          <a:stretch>
            <a:fillRect/>
          </a:stretch>
        </p:blipFill>
        <p:spPr bwMode="auto">
          <a:xfrm>
            <a:off x="1492626" y="1544213"/>
            <a:ext cx="4621213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2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818222" y="1829443"/>
            <a:ext cx="3970228" cy="23843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6" name="Shape 2903"/>
          <p:cNvSpPr/>
          <p:nvPr userDrawn="1"/>
        </p:nvSpPr>
        <p:spPr>
          <a:xfrm>
            <a:off x="7362825" y="952500"/>
            <a:ext cx="4829175" cy="4953001"/>
          </a:xfrm>
          <a:prstGeom prst="rect">
            <a:avLst/>
          </a:prstGeom>
          <a:solidFill>
            <a:srgbClr val="F5B5C9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0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8199392" y="1121417"/>
            <a:ext cx="322852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3" name="Rectangle"/>
          <p:cNvSpPr/>
          <p:nvPr userDrawn="1"/>
        </p:nvSpPr>
        <p:spPr>
          <a:xfrm>
            <a:off x="8262178" y="1953521"/>
            <a:ext cx="1586065" cy="45719"/>
          </a:xfrm>
          <a:prstGeom prst="rect">
            <a:avLst/>
          </a:prstGeom>
          <a:solidFill>
            <a:srgbClr val="005D8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5" name="Textplatzhalt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252913" y="2371725"/>
            <a:ext cx="3175000" cy="304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9" name="Shape 2902"/>
          <p:cNvSpPr/>
          <p:nvPr userDrawn="1"/>
        </p:nvSpPr>
        <p:spPr>
          <a:xfrm>
            <a:off x="-6349" y="1258530"/>
            <a:ext cx="7369174" cy="4345858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Gerader Verbinder 15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4" y="199800"/>
            <a:ext cx="1575670" cy="46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560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902"/>
          <p:cNvSpPr/>
          <p:nvPr userDrawn="1"/>
        </p:nvSpPr>
        <p:spPr>
          <a:xfrm>
            <a:off x="4829175" y="1258530"/>
            <a:ext cx="7365999" cy="4326194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8" name="mockup_0021_MacBook_FRONT.png" descr="mockup_0021_MacBook_FRO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07" y="1724025"/>
            <a:ext cx="51371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5890724" y="1894633"/>
            <a:ext cx="4201711" cy="262255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41" name="Shape 2903"/>
          <p:cNvSpPr/>
          <p:nvPr userDrawn="1"/>
        </p:nvSpPr>
        <p:spPr>
          <a:xfrm>
            <a:off x="-1562" y="952500"/>
            <a:ext cx="4829175" cy="4953001"/>
          </a:xfrm>
          <a:prstGeom prst="rect">
            <a:avLst/>
          </a:prstGeom>
          <a:solidFill>
            <a:srgbClr val="6286A4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42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99238" y="2215288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3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2498519" y="2215287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4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526812" y="4310788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527531" y="4310787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pic>
        <p:nvPicPr>
          <p:cNvPr id="46" name="Grafik 4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20" y="1547164"/>
            <a:ext cx="536224" cy="540000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41" y="1547164"/>
            <a:ext cx="536224" cy="540000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41" y="3658278"/>
            <a:ext cx="536224" cy="540000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73" y="3658278"/>
            <a:ext cx="536224" cy="540000"/>
          </a:xfrm>
          <a:prstGeom prst="rect">
            <a:avLst/>
          </a:prstGeom>
        </p:spPr>
      </p:pic>
      <p:sp>
        <p:nvSpPr>
          <p:cNvPr id="14" name="Rechteck 13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Gerader Verbinder 14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4" y="199800"/>
            <a:ext cx="1575670" cy="46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346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bl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902"/>
          <p:cNvSpPr/>
          <p:nvPr userDrawn="1"/>
        </p:nvSpPr>
        <p:spPr>
          <a:xfrm>
            <a:off x="4829175" y="949325"/>
            <a:ext cx="7365999" cy="4953001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8" name="mockup_0021_MacBook_FRONT.png" descr="mockup_0021_MacBook_FRO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07" y="1724025"/>
            <a:ext cx="51371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5890724" y="1894633"/>
            <a:ext cx="4201711" cy="262255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4" name="Shape 2903"/>
          <p:cNvSpPr/>
          <p:nvPr userDrawn="1"/>
        </p:nvSpPr>
        <p:spPr>
          <a:xfrm>
            <a:off x="0" y="550606"/>
            <a:ext cx="4829175" cy="5761703"/>
          </a:xfrm>
          <a:prstGeom prst="rect">
            <a:avLst/>
          </a:prstGeom>
          <a:solidFill>
            <a:srgbClr val="6286A4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7" name="Rectangle"/>
          <p:cNvSpPr/>
          <p:nvPr userDrawn="1"/>
        </p:nvSpPr>
        <p:spPr>
          <a:xfrm>
            <a:off x="878608" y="1953521"/>
            <a:ext cx="1586065" cy="45719"/>
          </a:xfrm>
          <a:prstGeom prst="rect">
            <a:avLst/>
          </a:prstGeom>
          <a:solidFill>
            <a:srgbClr val="005D8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8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877888" y="2371725"/>
            <a:ext cx="3175000" cy="304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0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4" y="199800"/>
            <a:ext cx="1575670" cy="46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124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pin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902"/>
          <p:cNvSpPr/>
          <p:nvPr userDrawn="1"/>
        </p:nvSpPr>
        <p:spPr>
          <a:xfrm>
            <a:off x="4829175" y="949325"/>
            <a:ext cx="7365999" cy="4953001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8" name="mockup_0021_MacBook_FRONT.png" descr="mockup_0021_MacBook_FRO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07" y="1724025"/>
            <a:ext cx="51371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5890724" y="1894633"/>
            <a:ext cx="4201711" cy="262255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4" name="Shape 2903"/>
          <p:cNvSpPr/>
          <p:nvPr userDrawn="1"/>
        </p:nvSpPr>
        <p:spPr>
          <a:xfrm>
            <a:off x="0" y="550606"/>
            <a:ext cx="4829175" cy="5761703"/>
          </a:xfrm>
          <a:prstGeom prst="rect">
            <a:avLst/>
          </a:prstGeom>
          <a:solidFill>
            <a:srgbClr val="F5B5C9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7" name="Rectangle"/>
          <p:cNvSpPr/>
          <p:nvPr userDrawn="1"/>
        </p:nvSpPr>
        <p:spPr>
          <a:xfrm>
            <a:off x="878608" y="1953521"/>
            <a:ext cx="1586065" cy="45719"/>
          </a:xfrm>
          <a:prstGeom prst="rect">
            <a:avLst/>
          </a:prstGeom>
          <a:solidFill>
            <a:srgbClr val="005D8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8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877888" y="2371725"/>
            <a:ext cx="3175000" cy="304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0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4" y="199800"/>
            <a:ext cx="1575670" cy="46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2537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3" b="904"/>
          <a:stretch/>
        </p:blipFill>
        <p:spPr>
          <a:xfrm>
            <a:off x="2705132" y="888763"/>
            <a:ext cx="9486869" cy="5967760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0" y="1572427"/>
            <a:ext cx="7352907" cy="4608000"/>
          </a:xfrm>
          <a:prstGeom prst="rect">
            <a:avLst/>
          </a:prstGeom>
          <a:solidFill>
            <a:srgbClr val="6286A4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447918" y="2023664"/>
            <a:ext cx="6482721" cy="3625107"/>
          </a:xfrm>
          <a:prstGeom prst="rect">
            <a:avLst/>
          </a:prstGeom>
        </p:spPr>
        <p:txBody>
          <a:bodyPr lIns="360000" rIns="360000" anchor="ctr"/>
          <a:lstStyle>
            <a:lvl1pPr algn="l">
              <a:defRPr sz="4400" b="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Conclusion</a:t>
            </a:r>
            <a:r>
              <a:rPr lang="de-DE" dirty="0"/>
              <a:t> / </a:t>
            </a:r>
            <a:br>
              <a:rPr lang="de-DE" dirty="0"/>
            </a:br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/ </a:t>
            </a:r>
            <a:br>
              <a:rPr lang="de-DE" dirty="0"/>
            </a:br>
            <a:r>
              <a:rPr lang="de-DE" dirty="0" err="1"/>
              <a:t>Contact</a:t>
            </a:r>
            <a:r>
              <a:rPr lang="de-DE" dirty="0"/>
              <a:t> etc.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498895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3" b="904"/>
          <a:stretch/>
        </p:blipFill>
        <p:spPr>
          <a:xfrm>
            <a:off x="2705132" y="888763"/>
            <a:ext cx="9486869" cy="5967760"/>
          </a:xfrm>
          <a:prstGeom prst="rect">
            <a:avLst/>
          </a:prstGeom>
        </p:spPr>
      </p:pic>
      <p:sp>
        <p:nvSpPr>
          <p:cNvPr id="9" name="Textfeld 5"/>
          <p:cNvSpPr txBox="1"/>
          <p:nvPr userDrawn="1"/>
        </p:nvSpPr>
        <p:spPr>
          <a:xfrm>
            <a:off x="-1" y="1566960"/>
            <a:ext cx="7352907" cy="4608000"/>
          </a:xfrm>
          <a:prstGeom prst="rect">
            <a:avLst/>
          </a:prstGeom>
          <a:solidFill>
            <a:schemeClr val="bg1">
              <a:lumMod val="75000"/>
              <a:alpha val="7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447918" y="2023664"/>
            <a:ext cx="6482721" cy="3625107"/>
          </a:xfrm>
          <a:prstGeom prst="rect">
            <a:avLst/>
          </a:prstGeom>
        </p:spPr>
        <p:txBody>
          <a:bodyPr lIns="360000" rIns="360000" anchor="ctr"/>
          <a:lstStyle>
            <a:lvl1pPr algn="l">
              <a:defRPr sz="4400" b="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Conclusion</a:t>
            </a:r>
            <a:r>
              <a:rPr lang="de-DE" dirty="0"/>
              <a:t> / </a:t>
            </a:r>
            <a:br>
              <a:rPr lang="de-DE" dirty="0"/>
            </a:br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/ </a:t>
            </a:r>
            <a:br>
              <a:rPr lang="de-DE" dirty="0"/>
            </a:br>
            <a:r>
              <a:rPr lang="de-DE" dirty="0" err="1"/>
              <a:t>Contact</a:t>
            </a:r>
            <a:r>
              <a:rPr lang="de-DE" dirty="0"/>
              <a:t> etc.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3715291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3" b="904"/>
          <a:stretch/>
        </p:blipFill>
        <p:spPr>
          <a:xfrm>
            <a:off x="2705132" y="888763"/>
            <a:ext cx="9486869" cy="5967760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0" y="1572427"/>
            <a:ext cx="7352907" cy="4608000"/>
          </a:xfrm>
          <a:prstGeom prst="rect">
            <a:avLst/>
          </a:prstGeom>
          <a:solidFill>
            <a:srgbClr val="F5B5C9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447918" y="2023664"/>
            <a:ext cx="6482721" cy="3625107"/>
          </a:xfrm>
          <a:prstGeom prst="rect">
            <a:avLst/>
          </a:prstGeom>
        </p:spPr>
        <p:txBody>
          <a:bodyPr lIns="360000" rIns="360000" anchor="ctr"/>
          <a:lstStyle>
            <a:lvl1pPr algn="l">
              <a:defRPr sz="4400" b="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Conclusion</a:t>
            </a:r>
            <a:r>
              <a:rPr lang="de-DE" dirty="0"/>
              <a:t> / </a:t>
            </a:r>
            <a:br>
              <a:rPr lang="de-DE" dirty="0"/>
            </a:br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/ </a:t>
            </a:r>
            <a:br>
              <a:rPr lang="de-DE" dirty="0"/>
            </a:br>
            <a:r>
              <a:rPr lang="de-DE" dirty="0" err="1"/>
              <a:t>Contact</a:t>
            </a:r>
            <a:r>
              <a:rPr lang="de-DE" dirty="0"/>
              <a:t> etc.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88021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2" b="46231"/>
          <a:stretch/>
        </p:blipFill>
        <p:spPr>
          <a:xfrm>
            <a:off x="0" y="2683379"/>
            <a:ext cx="12191400" cy="4170348"/>
          </a:xfrm>
          <a:prstGeom prst="rect">
            <a:avLst/>
          </a:prstGeom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6286A4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4</a:t>
            </a:r>
          </a:p>
        </p:txBody>
      </p:sp>
    </p:spTree>
    <p:extLst>
      <p:ext uri="{BB962C8B-B14F-4D97-AF65-F5344CB8AC3E}">
        <p14:creationId xmlns:p14="http://schemas.microsoft.com/office/powerpoint/2010/main" val="1128623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2" b="46231"/>
          <a:stretch/>
        </p:blipFill>
        <p:spPr>
          <a:xfrm>
            <a:off x="0" y="2683379"/>
            <a:ext cx="12191400" cy="4170348"/>
          </a:xfrm>
          <a:prstGeom prst="rect">
            <a:avLst/>
          </a:prstGeom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chemeClr val="bg1">
              <a:lumMod val="65000"/>
              <a:alpha val="52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4</a:t>
            </a:r>
          </a:p>
        </p:txBody>
      </p:sp>
    </p:spTree>
    <p:extLst>
      <p:ext uri="{BB962C8B-B14F-4D97-AF65-F5344CB8AC3E}">
        <p14:creationId xmlns:p14="http://schemas.microsoft.com/office/powerpoint/2010/main" val="2988457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2" b="46231"/>
          <a:stretch/>
        </p:blipFill>
        <p:spPr>
          <a:xfrm>
            <a:off x="0" y="2683379"/>
            <a:ext cx="12191400" cy="4170348"/>
          </a:xfrm>
          <a:prstGeom prst="rect">
            <a:avLst/>
          </a:prstGeom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F5B5C9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4</a:t>
            </a:r>
          </a:p>
        </p:txBody>
      </p:sp>
    </p:spTree>
    <p:extLst>
      <p:ext uri="{BB962C8B-B14F-4D97-AF65-F5344CB8AC3E}">
        <p14:creationId xmlns:p14="http://schemas.microsoft.com/office/powerpoint/2010/main" val="3324173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3" b="19819"/>
          <a:stretch/>
        </p:blipFill>
        <p:spPr>
          <a:xfrm>
            <a:off x="0" y="2691924"/>
            <a:ext cx="12191400" cy="4171813"/>
          </a:xfrm>
          <a:prstGeom prst="rect">
            <a:avLst/>
          </a:prstGeom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6286A4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5</a:t>
            </a:r>
          </a:p>
        </p:txBody>
      </p:sp>
    </p:spTree>
    <p:extLst>
      <p:ext uri="{BB962C8B-B14F-4D97-AF65-F5344CB8AC3E}">
        <p14:creationId xmlns:p14="http://schemas.microsoft.com/office/powerpoint/2010/main" val="2689589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3" b="19819"/>
          <a:stretch/>
        </p:blipFill>
        <p:spPr>
          <a:xfrm>
            <a:off x="0" y="2691924"/>
            <a:ext cx="12191400" cy="4171813"/>
          </a:xfrm>
          <a:prstGeom prst="rect">
            <a:avLst/>
          </a:prstGeom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chemeClr val="bg1">
              <a:lumMod val="65000"/>
              <a:alpha val="52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5</a:t>
            </a:r>
          </a:p>
        </p:txBody>
      </p:sp>
    </p:spTree>
    <p:extLst>
      <p:ext uri="{BB962C8B-B14F-4D97-AF65-F5344CB8AC3E}">
        <p14:creationId xmlns:p14="http://schemas.microsoft.com/office/powerpoint/2010/main" val="2035212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3" b="19819"/>
          <a:stretch/>
        </p:blipFill>
        <p:spPr>
          <a:xfrm>
            <a:off x="0" y="2691924"/>
            <a:ext cx="12191400" cy="4171813"/>
          </a:xfrm>
          <a:prstGeom prst="rect">
            <a:avLst/>
          </a:prstGeom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F5B5C9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5</a:t>
            </a:r>
          </a:p>
        </p:txBody>
      </p:sp>
    </p:spTree>
    <p:extLst>
      <p:ext uri="{BB962C8B-B14F-4D97-AF65-F5344CB8AC3E}">
        <p14:creationId xmlns:p14="http://schemas.microsoft.com/office/powerpoint/2010/main" val="933486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6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6" b="12984"/>
          <a:stretch/>
        </p:blipFill>
        <p:spPr>
          <a:xfrm>
            <a:off x="-600" y="2683378"/>
            <a:ext cx="12192600" cy="4178895"/>
          </a:xfrm>
          <a:prstGeom prst="rect">
            <a:avLst/>
          </a:prstGeom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6286A4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6</a:t>
            </a:r>
          </a:p>
        </p:txBody>
      </p:sp>
    </p:spTree>
    <p:extLst>
      <p:ext uri="{BB962C8B-B14F-4D97-AF65-F5344CB8AC3E}">
        <p14:creationId xmlns:p14="http://schemas.microsoft.com/office/powerpoint/2010/main" val="178005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 userDrawn="1"/>
        </p:nvSpPr>
        <p:spPr>
          <a:xfrm>
            <a:off x="5863472" y="1395167"/>
            <a:ext cx="6328528" cy="3657600"/>
          </a:xfrm>
          <a:prstGeom prst="rect">
            <a:avLst/>
          </a:prstGeom>
          <a:solidFill>
            <a:srgbClr val="F5B5C9">
              <a:alpha val="52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3" b="22326"/>
          <a:stretch/>
        </p:blipFill>
        <p:spPr>
          <a:xfrm>
            <a:off x="3987390" y="4312990"/>
            <a:ext cx="6044545" cy="2133600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>
          <a:xfrm>
            <a:off x="0" y="3921283"/>
            <a:ext cx="5503492" cy="2952000"/>
          </a:xfrm>
          <a:prstGeom prst="rect">
            <a:avLst/>
          </a:prstGeom>
          <a:solidFill>
            <a:srgbClr val="6286A4">
              <a:alpha val="52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18284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3600" b="0" i="0" u="none" strike="noStrike" cap="none" spc="0" normalizeH="0" baseline="0" dirty="0">
              <a:ln>
                <a:noFill/>
              </a:ln>
              <a:solidFill>
                <a:srgbClr val="737572"/>
              </a:solidFill>
              <a:effectLst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735289" y="662782"/>
            <a:ext cx="7352907" cy="4608000"/>
          </a:xfrm>
          <a:prstGeom prst="rect">
            <a:avLst/>
          </a:prstGeom>
          <a:solidFill>
            <a:schemeClr val="bg1">
              <a:lumMod val="75000"/>
              <a:alpha val="7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1387956" y="1382728"/>
            <a:ext cx="5491850" cy="1763057"/>
          </a:xfrm>
          <a:prstGeom prst="rect">
            <a:avLst/>
          </a:prstGeom>
        </p:spPr>
        <p:txBody>
          <a:bodyPr lIns="360000" rIns="360000" anchor="t"/>
          <a:lstStyle>
            <a:lvl1pPr algn="l">
              <a:defRPr sz="3600" b="1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87956" y="3219604"/>
            <a:ext cx="5491850" cy="346058"/>
          </a:xfrm>
          <a:prstGeom prst="rect">
            <a:avLst/>
          </a:prstGeom>
        </p:spPr>
        <p:txBody>
          <a:bodyPr lIns="360000" rIns="360000" anchor="t"/>
          <a:lstStyle>
            <a:lvl1pPr marL="0" indent="0" algn="l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de-DE" dirty="0" err="1"/>
              <a:t>Presenter</a:t>
            </a:r>
            <a:endParaRPr lang="de-AT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388220" y="3686587"/>
            <a:ext cx="5491255" cy="299244"/>
          </a:xfrm>
          <a:prstGeom prst="rect">
            <a:avLst/>
          </a:prstGeom>
        </p:spPr>
        <p:txBody>
          <a:bodyPr lIns="360000" rIns="360000"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>
                <a:solidFill>
                  <a:schemeClr val="bg1"/>
                </a:solidFill>
              </a:defRPr>
            </a:lvl2pPr>
            <a:lvl3pPr marL="635000" indent="0">
              <a:buNone/>
              <a:defRPr>
                <a:solidFill>
                  <a:schemeClr val="bg1"/>
                </a:solidFill>
              </a:defRPr>
            </a:lvl3pPr>
            <a:lvl4pPr marL="952500" indent="0">
              <a:buNone/>
              <a:defRPr>
                <a:solidFill>
                  <a:schemeClr val="bg1"/>
                </a:solidFill>
              </a:defRPr>
            </a:lvl4pPr>
            <a:lvl5pPr marL="127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01239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6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6" b="12984"/>
          <a:stretch/>
        </p:blipFill>
        <p:spPr>
          <a:xfrm>
            <a:off x="-600" y="2683378"/>
            <a:ext cx="12192600" cy="4178895"/>
          </a:xfrm>
          <a:prstGeom prst="rect">
            <a:avLst/>
          </a:prstGeom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chemeClr val="bg1">
              <a:lumMod val="65000"/>
              <a:alpha val="52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6</a:t>
            </a:r>
          </a:p>
        </p:txBody>
      </p:sp>
    </p:spTree>
    <p:extLst>
      <p:ext uri="{BB962C8B-B14F-4D97-AF65-F5344CB8AC3E}">
        <p14:creationId xmlns:p14="http://schemas.microsoft.com/office/powerpoint/2010/main" val="2616908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6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6" b="12984"/>
          <a:stretch/>
        </p:blipFill>
        <p:spPr>
          <a:xfrm>
            <a:off x="-600" y="2683378"/>
            <a:ext cx="12192600" cy="4178895"/>
          </a:xfrm>
          <a:prstGeom prst="rect">
            <a:avLst/>
          </a:prstGeom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F5B5C9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6</a:t>
            </a:r>
          </a:p>
        </p:txBody>
      </p:sp>
    </p:spTree>
    <p:extLst>
      <p:ext uri="{BB962C8B-B14F-4D97-AF65-F5344CB8AC3E}">
        <p14:creationId xmlns:p14="http://schemas.microsoft.com/office/powerpoint/2010/main" val="1111708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 userDrawn="1"/>
        </p:nvSpPr>
        <p:spPr>
          <a:xfrm>
            <a:off x="0" y="0"/>
            <a:ext cx="3581400" cy="6876000"/>
          </a:xfrm>
          <a:prstGeom prst="rect">
            <a:avLst/>
          </a:prstGeom>
          <a:solidFill>
            <a:schemeClr val="accent2">
              <a:alpha val="7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6" name="Line"/>
          <p:cNvSpPr>
            <a:spLocks noChangeShapeType="1"/>
          </p:cNvSpPr>
          <p:nvPr userDrawn="1"/>
        </p:nvSpPr>
        <p:spPr bwMode="auto">
          <a:xfrm>
            <a:off x="530874" y="1640496"/>
            <a:ext cx="2556000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581400" y="814388"/>
            <a:ext cx="8353425" cy="5405437"/>
          </a:xfrm>
          <a:prstGeom prst="rect">
            <a:avLst/>
          </a:prstGeom>
        </p:spPr>
        <p:txBody>
          <a:bodyPr lIns="360000" tIns="360000" rIns="360000" bIns="360000"/>
          <a:lstStyle>
            <a:lvl1pPr marL="514350" indent="-514350">
              <a:spcBef>
                <a:spcPts val="1200"/>
              </a:spcBef>
              <a:spcAft>
                <a:spcPts val="600"/>
              </a:spcAft>
              <a:buClr>
                <a:srgbClr val="8B8B8B"/>
              </a:buClr>
              <a:buSzPct val="100000"/>
              <a:buFont typeface="+mj-lt"/>
              <a:buAutoNum type="romanUcPeriod"/>
              <a:defRPr sz="2400" spc="120" baseline="0"/>
            </a:lvl1pPr>
            <a:lvl2pPr marL="876300" indent="-514350">
              <a:spcBef>
                <a:spcPts val="120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2000"/>
            </a:lvl2pPr>
          </a:lstStyle>
          <a:p>
            <a:pPr lvl="0"/>
            <a:r>
              <a:rPr lang="de-DE" dirty="0"/>
              <a:t>Chapter 1</a:t>
            </a:r>
          </a:p>
          <a:p>
            <a:pPr lvl="0"/>
            <a:r>
              <a:rPr lang="de-DE" dirty="0"/>
              <a:t>Chapter 2</a:t>
            </a:r>
          </a:p>
          <a:p>
            <a:pPr lvl="0"/>
            <a:r>
              <a:rPr lang="de-DE" dirty="0"/>
              <a:t>Chapter 3</a:t>
            </a:r>
          </a:p>
          <a:p>
            <a:pPr lvl="0"/>
            <a:r>
              <a:rPr lang="de-DE" dirty="0"/>
              <a:t>Chapter 4</a:t>
            </a:r>
          </a:p>
          <a:p>
            <a:pPr lvl="0"/>
            <a:r>
              <a:rPr lang="de-DE" dirty="0"/>
              <a:t>Chapter 5</a:t>
            </a:r>
          </a:p>
          <a:p>
            <a:pPr lvl="0"/>
            <a:r>
              <a:rPr lang="de-DE" dirty="0"/>
              <a:t>Chapter 6</a:t>
            </a:r>
          </a:p>
          <a:p>
            <a:pPr lvl="0"/>
            <a:endParaRPr lang="de-DE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37589" y="1043220"/>
            <a:ext cx="358923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b="1" cap="all" spc="4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CONTENTS</a:t>
            </a:r>
            <a:endParaRPr lang="de-AT" sz="3200" b="1" cap="all" spc="400" baseline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4879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 userDrawn="1"/>
        </p:nvSpPr>
        <p:spPr>
          <a:xfrm>
            <a:off x="0" y="0"/>
            <a:ext cx="3581400" cy="6876000"/>
          </a:xfrm>
          <a:prstGeom prst="rect">
            <a:avLst/>
          </a:prstGeom>
          <a:solidFill>
            <a:srgbClr val="8B8B8B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581400" y="814388"/>
            <a:ext cx="8353425" cy="5405437"/>
          </a:xfrm>
          <a:prstGeom prst="rect">
            <a:avLst/>
          </a:prstGeom>
        </p:spPr>
        <p:txBody>
          <a:bodyPr lIns="360000" tIns="360000" rIns="360000" bIns="360000"/>
          <a:lstStyle>
            <a:lvl1pPr marL="514350" indent="-514350">
              <a:spcBef>
                <a:spcPts val="1200"/>
              </a:spcBef>
              <a:spcAft>
                <a:spcPts val="600"/>
              </a:spcAft>
              <a:buClr>
                <a:srgbClr val="8B8B8B"/>
              </a:buClr>
              <a:buSzPct val="100000"/>
              <a:buFont typeface="+mj-lt"/>
              <a:buAutoNum type="romanUcPeriod"/>
              <a:defRPr sz="2400" spc="120" baseline="0"/>
            </a:lvl1pPr>
            <a:lvl2pPr marL="876300" indent="-514350">
              <a:spcBef>
                <a:spcPts val="120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2000"/>
            </a:lvl2pPr>
          </a:lstStyle>
          <a:p>
            <a:pPr lvl="0"/>
            <a:r>
              <a:rPr lang="de-DE" dirty="0"/>
              <a:t>Chapter 1</a:t>
            </a:r>
          </a:p>
          <a:p>
            <a:pPr lvl="0"/>
            <a:r>
              <a:rPr lang="de-DE" dirty="0"/>
              <a:t>Chapter 2</a:t>
            </a:r>
          </a:p>
          <a:p>
            <a:pPr lvl="0"/>
            <a:r>
              <a:rPr lang="de-DE" dirty="0"/>
              <a:t>Chapter 3</a:t>
            </a:r>
          </a:p>
          <a:p>
            <a:pPr lvl="0"/>
            <a:r>
              <a:rPr lang="de-DE" dirty="0"/>
              <a:t>Chapter 4</a:t>
            </a:r>
          </a:p>
          <a:p>
            <a:pPr lvl="0"/>
            <a:r>
              <a:rPr lang="de-DE" dirty="0"/>
              <a:t>Chapter 5</a:t>
            </a:r>
          </a:p>
          <a:p>
            <a:pPr lvl="0"/>
            <a:r>
              <a:rPr lang="de-DE" dirty="0"/>
              <a:t>Chapter 6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7589" y="1043220"/>
            <a:ext cx="358923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b="1" cap="all" spc="4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CONTENTS</a:t>
            </a:r>
            <a:endParaRPr lang="de-AT" sz="3200" b="1" cap="all" spc="400" baseline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9" name="Line"/>
          <p:cNvSpPr>
            <a:spLocks noChangeShapeType="1"/>
          </p:cNvSpPr>
          <p:nvPr userDrawn="1"/>
        </p:nvSpPr>
        <p:spPr bwMode="auto">
          <a:xfrm>
            <a:off x="530874" y="1640496"/>
            <a:ext cx="2556000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1007071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 userDrawn="1"/>
        </p:nvSpPr>
        <p:spPr>
          <a:xfrm>
            <a:off x="0" y="0"/>
            <a:ext cx="3581400" cy="6876000"/>
          </a:xfrm>
          <a:prstGeom prst="rect">
            <a:avLst/>
          </a:prstGeom>
          <a:solidFill>
            <a:srgbClr val="F5B5C9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581400" y="814388"/>
            <a:ext cx="8353425" cy="5405437"/>
          </a:xfrm>
          <a:prstGeom prst="rect">
            <a:avLst/>
          </a:prstGeom>
        </p:spPr>
        <p:txBody>
          <a:bodyPr lIns="360000" tIns="360000" rIns="360000" bIns="360000"/>
          <a:lstStyle>
            <a:lvl1pPr marL="514350" indent="-514350">
              <a:spcBef>
                <a:spcPts val="1200"/>
              </a:spcBef>
              <a:spcAft>
                <a:spcPts val="600"/>
              </a:spcAft>
              <a:buClr>
                <a:srgbClr val="8B8B8B"/>
              </a:buClr>
              <a:buSzPct val="100000"/>
              <a:buFont typeface="+mj-lt"/>
              <a:buAutoNum type="romanUcPeriod"/>
              <a:defRPr sz="2400" spc="120" baseline="0"/>
            </a:lvl1pPr>
            <a:lvl2pPr marL="876300" indent="-514350">
              <a:spcBef>
                <a:spcPts val="120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2000"/>
            </a:lvl2pPr>
          </a:lstStyle>
          <a:p>
            <a:pPr lvl="0"/>
            <a:r>
              <a:rPr lang="de-DE" dirty="0"/>
              <a:t>Chapter 1</a:t>
            </a:r>
          </a:p>
          <a:p>
            <a:pPr lvl="0"/>
            <a:r>
              <a:rPr lang="de-DE" dirty="0"/>
              <a:t>Chapter 2</a:t>
            </a:r>
          </a:p>
          <a:p>
            <a:pPr lvl="0"/>
            <a:r>
              <a:rPr lang="de-DE" dirty="0"/>
              <a:t>Chapter 3</a:t>
            </a:r>
          </a:p>
          <a:p>
            <a:pPr lvl="0"/>
            <a:r>
              <a:rPr lang="de-DE" dirty="0"/>
              <a:t>Chapter 4</a:t>
            </a:r>
          </a:p>
          <a:p>
            <a:pPr lvl="0"/>
            <a:r>
              <a:rPr lang="de-DE" dirty="0"/>
              <a:t>Chapter 5</a:t>
            </a:r>
          </a:p>
          <a:p>
            <a:pPr lvl="0"/>
            <a:r>
              <a:rPr lang="de-DE" dirty="0"/>
              <a:t>Chapter 6</a:t>
            </a:r>
          </a:p>
          <a:p>
            <a:pPr lvl="0"/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7589" y="1043220"/>
            <a:ext cx="358923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b="1" cap="all" spc="4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CONTENTS</a:t>
            </a:r>
            <a:endParaRPr lang="de-AT" sz="3200" b="1" cap="all" spc="400" baseline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9" name="Line"/>
          <p:cNvSpPr>
            <a:spLocks noChangeShapeType="1"/>
          </p:cNvSpPr>
          <p:nvPr userDrawn="1"/>
        </p:nvSpPr>
        <p:spPr bwMode="auto">
          <a:xfrm>
            <a:off x="530874" y="1640496"/>
            <a:ext cx="2556000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2718117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 userDrawn="1"/>
        </p:nvSpPr>
        <p:spPr>
          <a:xfrm>
            <a:off x="0" y="0"/>
            <a:ext cx="3581400" cy="6876000"/>
          </a:xfrm>
          <a:prstGeom prst="rect">
            <a:avLst/>
          </a:prstGeom>
          <a:solidFill>
            <a:srgbClr val="6286A4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7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3589638" y="800101"/>
            <a:ext cx="8345187" cy="5410200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buFont typeface="Wingdings" panose="05000000000000000000" pitchFamily="2" charset="2"/>
              <a:buNone/>
              <a:defRPr sz="2000" spc="200" baseline="0"/>
            </a:lvl1pPr>
            <a:lvl2pPr marL="685800" indent="-228600">
              <a:buFont typeface="Wingdings" panose="05000000000000000000" pitchFamily="2" charset="2"/>
              <a:buChar char="§"/>
              <a:defRPr sz="2000" spc="200" baseline="0"/>
            </a:lvl2pPr>
            <a:lvl3pPr marL="1143000" indent="-228600">
              <a:buFont typeface="Arial" panose="020B0604020202020204" pitchFamily="34" charset="0"/>
              <a:buChar char="-"/>
              <a:defRPr sz="2000" spc="200" baseline="0"/>
            </a:lvl3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3496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0" y="0"/>
            <a:ext cx="3581400" cy="6876000"/>
          </a:xfrm>
          <a:prstGeom prst="rect">
            <a:avLst/>
          </a:prstGeom>
          <a:solidFill>
            <a:srgbClr val="8B8B8B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4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3589638" y="800101"/>
            <a:ext cx="8345187" cy="5410200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buFont typeface="Wingdings" panose="05000000000000000000" pitchFamily="2" charset="2"/>
              <a:buNone/>
              <a:defRPr sz="2000" spc="200" baseline="0"/>
            </a:lvl1pPr>
            <a:lvl2pPr marL="685800" indent="-228600">
              <a:buFont typeface="Wingdings" panose="05000000000000000000" pitchFamily="2" charset="2"/>
              <a:buChar char="§"/>
              <a:defRPr sz="2000" spc="200" baseline="0"/>
            </a:lvl2pPr>
            <a:lvl3pPr marL="1143000" indent="-228600">
              <a:buFont typeface="Arial" panose="020B0604020202020204" pitchFamily="34" charset="0"/>
              <a:buChar char="-"/>
              <a:defRPr sz="2000" spc="200" baseline="0"/>
            </a:lvl3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5207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0" y="0"/>
            <a:ext cx="3581400" cy="6876000"/>
          </a:xfrm>
          <a:prstGeom prst="rect">
            <a:avLst/>
          </a:prstGeom>
          <a:solidFill>
            <a:srgbClr val="F5B5C9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8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3589638" y="800101"/>
            <a:ext cx="8345187" cy="5410200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buFont typeface="Wingdings" panose="05000000000000000000" pitchFamily="2" charset="2"/>
              <a:buNone/>
              <a:defRPr sz="2000" spc="200" baseline="0"/>
            </a:lvl1pPr>
            <a:lvl2pPr marL="685800" indent="-228600">
              <a:buFont typeface="Wingdings" panose="05000000000000000000" pitchFamily="2" charset="2"/>
              <a:buChar char="§"/>
              <a:defRPr sz="2000" spc="200" baseline="0"/>
            </a:lvl2pPr>
            <a:lvl3pPr marL="1143000" indent="-228600">
              <a:buFont typeface="Arial" panose="020B0604020202020204" pitchFamily="34" charset="0"/>
              <a:buChar char="-"/>
              <a:defRPr sz="2000" spc="200" baseline="0"/>
            </a:lvl3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5686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blue_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>
            <a:spLocks noChangeArrowheads="1"/>
          </p:cNvSpPr>
          <p:nvPr userDrawn="1"/>
        </p:nvSpPr>
        <p:spPr bwMode="auto">
          <a:xfrm>
            <a:off x="867748" y="830424"/>
            <a:ext cx="11324254" cy="6027575"/>
          </a:xfrm>
          <a:prstGeom prst="rect">
            <a:avLst/>
          </a:prstGeom>
          <a:solidFill>
            <a:schemeClr val="accent2">
              <a:alpha val="17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349912" y="1796065"/>
            <a:ext cx="9637999" cy="720000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2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1349375" y="2516188"/>
            <a:ext cx="9639300" cy="3738562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buFont typeface="Wingdings" panose="05000000000000000000" pitchFamily="2" charset="2"/>
              <a:buNone/>
              <a:defRPr sz="2000" spc="200" baseline="0"/>
            </a:lvl1pPr>
            <a:lvl2pPr marL="685800" indent="-228600">
              <a:buFont typeface="Wingdings" panose="05000000000000000000" pitchFamily="2" charset="2"/>
              <a:buChar char="§"/>
              <a:defRPr sz="2000" spc="200" baseline="0"/>
            </a:lvl2pPr>
            <a:lvl3pPr marL="1143000" indent="-228600">
              <a:buFont typeface="Arial" panose="020B0604020202020204" pitchFamily="34" charset="0"/>
              <a:buChar char="-"/>
              <a:defRPr sz="2000" spc="200" baseline="0"/>
            </a:lvl3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38154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grey_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867748" y="830424"/>
            <a:ext cx="11324254" cy="6027575"/>
          </a:xfrm>
          <a:prstGeom prst="rect">
            <a:avLst/>
          </a:prstGeom>
          <a:solidFill>
            <a:srgbClr val="8B8B8B">
              <a:alpha val="17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349912" y="1796065"/>
            <a:ext cx="9637999" cy="720000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/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/>
              <a:t>Subline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1349375" y="2516188"/>
            <a:ext cx="9639300" cy="3738562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buFont typeface="Wingdings" panose="05000000000000000000" pitchFamily="2" charset="2"/>
              <a:buNone/>
              <a:defRPr sz="2000" spc="200" baseline="0"/>
            </a:lvl1pPr>
            <a:lvl2pPr marL="685800" indent="-228600">
              <a:buFont typeface="Wingdings" panose="05000000000000000000" pitchFamily="2" charset="2"/>
              <a:buChar char="§"/>
              <a:defRPr sz="2000" spc="200" baseline="0"/>
            </a:lvl2pPr>
            <a:lvl3pPr marL="1143000" indent="-228600">
              <a:buFont typeface="Arial" panose="020B0604020202020204" pitchFamily="34" charset="0"/>
              <a:buChar char="-"/>
              <a:defRPr sz="2000" spc="200" baseline="0"/>
            </a:lvl3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13182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 userDrawn="1"/>
        </p:nvSpPr>
        <p:spPr>
          <a:xfrm>
            <a:off x="5863472" y="1395167"/>
            <a:ext cx="6328528" cy="3657600"/>
          </a:xfrm>
          <a:prstGeom prst="rect">
            <a:avLst/>
          </a:prstGeom>
          <a:solidFill>
            <a:srgbClr val="6286A4">
              <a:alpha val="52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hteck 3"/>
          <p:cNvSpPr/>
          <p:nvPr userDrawn="1"/>
        </p:nvSpPr>
        <p:spPr>
          <a:xfrm>
            <a:off x="0" y="3921283"/>
            <a:ext cx="5503492" cy="2952000"/>
          </a:xfrm>
          <a:prstGeom prst="rect">
            <a:avLst/>
          </a:prstGeom>
          <a:solidFill>
            <a:schemeClr val="bg1">
              <a:lumMod val="75000"/>
              <a:alpha val="5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18284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3600" b="0" i="0" u="none" strike="noStrike" cap="none" spc="0" normalizeH="0" baseline="0" dirty="0">
              <a:ln>
                <a:noFill/>
              </a:ln>
              <a:solidFill>
                <a:srgbClr val="737572"/>
              </a:solidFill>
              <a:effectLst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3" b="22326"/>
          <a:stretch/>
        </p:blipFill>
        <p:spPr>
          <a:xfrm>
            <a:off x="3987390" y="4312990"/>
            <a:ext cx="6044545" cy="21336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735289" y="662782"/>
            <a:ext cx="7352907" cy="4608000"/>
          </a:xfrm>
          <a:prstGeom prst="rect">
            <a:avLst/>
          </a:prstGeom>
          <a:solidFill>
            <a:srgbClr val="F5B5C9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1387956" y="1382728"/>
            <a:ext cx="5491850" cy="1763057"/>
          </a:xfrm>
          <a:prstGeom prst="rect">
            <a:avLst/>
          </a:prstGeom>
        </p:spPr>
        <p:txBody>
          <a:bodyPr lIns="360000" rIns="360000" anchor="t"/>
          <a:lstStyle>
            <a:lvl1pPr algn="l">
              <a:defRPr sz="3600" b="1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87956" y="3219604"/>
            <a:ext cx="5491850" cy="346058"/>
          </a:xfrm>
          <a:prstGeom prst="rect">
            <a:avLst/>
          </a:prstGeom>
        </p:spPr>
        <p:txBody>
          <a:bodyPr lIns="360000" rIns="360000" anchor="t"/>
          <a:lstStyle>
            <a:lvl1pPr marL="0" indent="0" algn="l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de-DE" dirty="0" err="1"/>
              <a:t>Presenter</a:t>
            </a:r>
            <a:endParaRPr lang="de-AT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388220" y="3686587"/>
            <a:ext cx="5491255" cy="299244"/>
          </a:xfrm>
          <a:prstGeom prst="rect">
            <a:avLst/>
          </a:prstGeom>
        </p:spPr>
        <p:txBody>
          <a:bodyPr lIns="360000" rIns="360000"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>
                <a:solidFill>
                  <a:schemeClr val="bg1"/>
                </a:solidFill>
              </a:defRPr>
            </a:lvl2pPr>
            <a:lvl3pPr marL="635000" indent="0">
              <a:buNone/>
              <a:defRPr>
                <a:solidFill>
                  <a:schemeClr val="bg1"/>
                </a:solidFill>
              </a:defRPr>
            </a:lvl3pPr>
            <a:lvl4pPr marL="952500" indent="0">
              <a:buNone/>
              <a:defRPr>
                <a:solidFill>
                  <a:schemeClr val="bg1"/>
                </a:solidFill>
              </a:defRPr>
            </a:lvl4pPr>
            <a:lvl5pPr marL="127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087151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pink_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867748" y="830424"/>
            <a:ext cx="11324254" cy="6027575"/>
          </a:xfrm>
          <a:prstGeom prst="rect">
            <a:avLst/>
          </a:prstGeom>
          <a:solidFill>
            <a:schemeClr val="accent4">
              <a:alpha val="17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349912" y="1796065"/>
            <a:ext cx="9637999" cy="720000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4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/>
              <a:t>Subline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1349375" y="2516188"/>
            <a:ext cx="9639300" cy="3738562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buFont typeface="Wingdings" panose="05000000000000000000" pitchFamily="2" charset="2"/>
              <a:buNone/>
              <a:defRPr sz="2000" spc="200" baseline="0"/>
            </a:lvl1pPr>
            <a:lvl2pPr marL="685800" indent="-228600">
              <a:buFont typeface="Wingdings" panose="05000000000000000000" pitchFamily="2" charset="2"/>
              <a:buChar char="§"/>
              <a:defRPr sz="2000" spc="200" baseline="0"/>
            </a:lvl2pPr>
            <a:lvl3pPr marL="1143000" indent="-228600">
              <a:buFont typeface="Arial" panose="020B0604020202020204" pitchFamily="34" charset="0"/>
              <a:buChar char="-"/>
              <a:defRPr sz="2000" spc="200" baseline="0"/>
            </a:lvl3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72874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blue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>
            <a:spLocks noChangeArrowheads="1"/>
          </p:cNvSpPr>
          <p:nvPr userDrawn="1"/>
        </p:nvSpPr>
        <p:spPr bwMode="auto">
          <a:xfrm>
            <a:off x="867748" y="830424"/>
            <a:ext cx="11324254" cy="6027575"/>
          </a:xfrm>
          <a:prstGeom prst="rect">
            <a:avLst/>
          </a:prstGeom>
          <a:solidFill>
            <a:schemeClr val="accent2">
              <a:alpha val="17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320063" y="1805036"/>
            <a:ext cx="432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2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33" hasCustomPrompt="1"/>
          </p:nvPr>
        </p:nvSpPr>
        <p:spPr>
          <a:xfrm>
            <a:off x="6429023" y="1805036"/>
            <a:ext cx="432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2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1320800" y="2859088"/>
            <a:ext cx="4319588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6429023" y="2858973"/>
            <a:ext cx="4319588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47908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grey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867746" y="830425"/>
            <a:ext cx="11324254" cy="6027575"/>
          </a:xfrm>
          <a:prstGeom prst="rect">
            <a:avLst/>
          </a:prstGeom>
          <a:solidFill>
            <a:srgbClr val="8B8B8B">
              <a:alpha val="17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320063" y="1805036"/>
            <a:ext cx="432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33" hasCustomPrompt="1"/>
          </p:nvPr>
        </p:nvSpPr>
        <p:spPr>
          <a:xfrm>
            <a:off x="6429023" y="1805036"/>
            <a:ext cx="432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1320800" y="2859088"/>
            <a:ext cx="4319588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6429023" y="2858973"/>
            <a:ext cx="4319588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561780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pink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867748" y="830424"/>
            <a:ext cx="11324254" cy="6027575"/>
          </a:xfrm>
          <a:prstGeom prst="rect">
            <a:avLst/>
          </a:prstGeom>
          <a:solidFill>
            <a:schemeClr val="accent4">
              <a:alpha val="17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320063" y="1805036"/>
            <a:ext cx="432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rgbClr val="F5B5C9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33" hasCustomPrompt="1"/>
          </p:nvPr>
        </p:nvSpPr>
        <p:spPr>
          <a:xfrm>
            <a:off x="6429023" y="1805036"/>
            <a:ext cx="432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rgbClr val="F5B5C9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1320800" y="2859088"/>
            <a:ext cx="4319588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6429023" y="2858973"/>
            <a:ext cx="4319588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74614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blue_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>
            <a:spLocks noChangeArrowheads="1"/>
          </p:cNvSpPr>
          <p:nvPr userDrawn="1"/>
        </p:nvSpPr>
        <p:spPr bwMode="auto">
          <a:xfrm>
            <a:off x="867748" y="830424"/>
            <a:ext cx="11324254" cy="6027575"/>
          </a:xfrm>
          <a:prstGeom prst="rect">
            <a:avLst/>
          </a:prstGeom>
          <a:solidFill>
            <a:schemeClr val="accent2">
              <a:alpha val="17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277334" y="1796492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2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33" hasCustomPrompt="1"/>
          </p:nvPr>
        </p:nvSpPr>
        <p:spPr>
          <a:xfrm>
            <a:off x="8108272" y="1805036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2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/>
              <a:t>Subline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35" hasCustomPrompt="1"/>
          </p:nvPr>
        </p:nvSpPr>
        <p:spPr>
          <a:xfrm>
            <a:off x="4692803" y="1796492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2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277334" y="2858973"/>
            <a:ext cx="2880000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4692803" y="2858972"/>
            <a:ext cx="2880001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8108272" y="2858972"/>
            <a:ext cx="2880000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709813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grey_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867746" y="830425"/>
            <a:ext cx="11324254" cy="6027575"/>
          </a:xfrm>
          <a:prstGeom prst="rect">
            <a:avLst/>
          </a:prstGeom>
          <a:solidFill>
            <a:srgbClr val="8B8B8B">
              <a:alpha val="17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277334" y="1796492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33" hasCustomPrompt="1"/>
          </p:nvPr>
        </p:nvSpPr>
        <p:spPr>
          <a:xfrm>
            <a:off x="8108272" y="1805036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/>
              <a:t>Subline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35" hasCustomPrompt="1"/>
          </p:nvPr>
        </p:nvSpPr>
        <p:spPr>
          <a:xfrm>
            <a:off x="4692803" y="1796492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277334" y="2858973"/>
            <a:ext cx="2880000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4692803" y="2858972"/>
            <a:ext cx="2880001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8108272" y="2858972"/>
            <a:ext cx="2880000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920490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pink_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867748" y="830424"/>
            <a:ext cx="11324254" cy="6027575"/>
          </a:xfrm>
          <a:prstGeom prst="rect">
            <a:avLst/>
          </a:prstGeom>
          <a:solidFill>
            <a:schemeClr val="accent4">
              <a:alpha val="17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277334" y="1796492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4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33" hasCustomPrompt="1"/>
          </p:nvPr>
        </p:nvSpPr>
        <p:spPr>
          <a:xfrm>
            <a:off x="8108272" y="1805036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4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/>
              <a:t>Subline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35" hasCustomPrompt="1"/>
          </p:nvPr>
        </p:nvSpPr>
        <p:spPr>
          <a:xfrm>
            <a:off x="4692803" y="1796492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4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277334" y="2858973"/>
            <a:ext cx="2880000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4692803" y="2858972"/>
            <a:ext cx="2880001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8108272" y="2858972"/>
            <a:ext cx="2880000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76351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lon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918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lon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403209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lon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43237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4" b="30226"/>
          <a:stretch>
            <a:fillRect/>
          </a:stretch>
        </p:blipFill>
        <p:spPr bwMode="auto">
          <a:xfrm>
            <a:off x="0" y="2690019"/>
            <a:ext cx="12192000" cy="416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6286A4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1</a:t>
            </a:r>
          </a:p>
        </p:txBody>
      </p:sp>
    </p:spTree>
    <p:extLst>
      <p:ext uri="{BB962C8B-B14F-4D97-AF65-F5344CB8AC3E}">
        <p14:creationId xmlns:p14="http://schemas.microsoft.com/office/powerpoint/2010/main" val="3920103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lus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3" b="904"/>
          <a:stretch/>
        </p:blipFill>
        <p:spPr>
          <a:xfrm>
            <a:off x="2705132" y="888763"/>
            <a:ext cx="9486869" cy="5967760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0" y="1572427"/>
            <a:ext cx="7352907" cy="4608000"/>
          </a:xfrm>
          <a:prstGeom prst="rect">
            <a:avLst/>
          </a:prstGeom>
          <a:solidFill>
            <a:srgbClr val="6286A4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447918" y="2023664"/>
            <a:ext cx="6482721" cy="3625107"/>
          </a:xfrm>
          <a:prstGeom prst="rect">
            <a:avLst/>
          </a:prstGeom>
        </p:spPr>
        <p:txBody>
          <a:bodyPr lIns="360000" rIns="360000" anchor="ctr"/>
          <a:lstStyle>
            <a:lvl1pPr algn="l">
              <a:defRPr sz="4400" b="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Conclusion</a:t>
            </a:r>
            <a:r>
              <a:rPr lang="de-DE" dirty="0"/>
              <a:t> / </a:t>
            </a:r>
            <a:br>
              <a:rPr lang="de-DE" dirty="0"/>
            </a:br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/ </a:t>
            </a:r>
            <a:br>
              <a:rPr lang="de-DE" dirty="0"/>
            </a:br>
            <a:r>
              <a:rPr lang="de-DE" dirty="0" err="1"/>
              <a:t>Contact</a:t>
            </a:r>
            <a:r>
              <a:rPr lang="de-DE" dirty="0"/>
              <a:t> etc.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789843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ext grey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867748" y="830424"/>
            <a:ext cx="11324254" cy="6027575"/>
          </a:xfrm>
          <a:prstGeom prst="rect">
            <a:avLst/>
          </a:prstGeom>
          <a:solidFill>
            <a:schemeClr val="bg1">
              <a:lumMod val="85000"/>
              <a:alpha val="17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chemeClr val="bg1">
              <a:lumMod val="50000"/>
              <a:alpha val="76000"/>
            </a:scheme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349912" y="1796065"/>
            <a:ext cx="9637999" cy="720000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/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/>
              <a:t>Subline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1349375" y="2516188"/>
            <a:ext cx="9639300" cy="3738562"/>
          </a:xfrm>
          <a:prstGeom prst="rect">
            <a:avLst/>
          </a:prstGeom>
        </p:spPr>
        <p:txBody>
          <a:bodyPr lIns="360000" tIns="360000" rIns="360000" bIns="360000"/>
          <a:lstStyle>
            <a:lvl1pPr marL="0" indent="0">
              <a:buFont typeface="Wingdings" panose="05000000000000000000" pitchFamily="2" charset="2"/>
              <a:buNone/>
              <a:defRPr sz="2000" spc="200" baseline="0"/>
            </a:lvl1pPr>
            <a:lvl2pPr marL="685800" indent="-228600">
              <a:buFont typeface="Wingdings" panose="05000000000000000000" pitchFamily="2" charset="2"/>
              <a:buChar char="§"/>
              <a:defRPr sz="2000" spc="200" baseline="0"/>
            </a:lvl2pPr>
            <a:lvl3pPr marL="1143000" indent="-228600">
              <a:buFont typeface="Arial" panose="020B0604020202020204" pitchFamily="34" charset="0"/>
              <a:buChar char="-"/>
              <a:defRPr sz="2000" spc="200" baseline="0"/>
            </a:lvl3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59254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2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28514" r="-34" b="20156"/>
          <a:stretch/>
        </p:blipFill>
        <p:spPr bwMode="auto">
          <a:xfrm>
            <a:off x="0" y="2695813"/>
            <a:ext cx="12204919" cy="41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6286A4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2</a:t>
            </a:r>
          </a:p>
        </p:txBody>
      </p:sp>
    </p:spTree>
    <p:extLst>
      <p:ext uri="{BB962C8B-B14F-4D97-AF65-F5344CB8AC3E}">
        <p14:creationId xmlns:p14="http://schemas.microsoft.com/office/powerpoint/2010/main" val="40190711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09600" y="2057400"/>
            <a:ext cx="10972800" cy="33528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  <a:lvl2pPr marL="457200" indent="0">
              <a:buFont typeface="Wingdings" charset="2"/>
              <a:buNone/>
              <a:defRPr/>
            </a:lvl2pPr>
            <a:lvl3pPr marL="914400" indent="0">
              <a:buFont typeface="Wingdings" charset="2"/>
              <a:buNone/>
              <a:defRPr baseline="0"/>
            </a:lvl3pPr>
            <a:lvl4pPr marL="1371600" indent="0">
              <a:buFont typeface="Wingdings" charset="2"/>
              <a:buNone/>
              <a:defRPr/>
            </a:lvl4pPr>
            <a:lvl5pPr marL="1828800" indent="0">
              <a:buFont typeface="Wingdings" charset="2"/>
              <a:buNone/>
              <a:defRPr/>
            </a:lvl5pPr>
          </a:lstStyle>
          <a:p>
            <a:pPr lvl="0"/>
            <a:r>
              <a:rPr lang="de-DE" dirty="0"/>
              <a:t>Add </a:t>
            </a:r>
            <a:r>
              <a:rPr lang="de-DE" dirty="0" err="1"/>
              <a:t>Your</a:t>
            </a:r>
            <a:r>
              <a:rPr lang="de-DE" dirty="0"/>
              <a:t> Text</a:t>
            </a:r>
          </a:p>
        </p:txBody>
      </p:sp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304800" y="221954"/>
            <a:ext cx="11582400" cy="463846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>
            <a:normAutofit/>
          </a:bodyPr>
          <a:lstStyle>
            <a:lvl1pPr>
              <a:defRPr/>
            </a:lvl1pPr>
          </a:lstStyle>
          <a:p>
            <a:pPr marL="0" lvl="0">
              <a:spcBef>
                <a:spcPct val="50000"/>
              </a:spcBef>
              <a:buClr>
                <a:srgbClr val="CC0000"/>
              </a:buClr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4" name="Textplatzhalt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066800"/>
            <a:ext cx="10972800" cy="99060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4F81B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AT" dirty="0"/>
              <a:t>Add </a:t>
            </a:r>
            <a:r>
              <a:rPr lang="de-AT" dirty="0" err="1"/>
              <a:t>headline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04800" y="62674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FA5EAB5-F2D9-405E-9620-A4E560FCD4CE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515604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981200"/>
            <a:ext cx="10769600" cy="3581400"/>
          </a:xfrm>
        </p:spPr>
        <p:txBody>
          <a:bodyPr/>
          <a:lstStyle>
            <a:lvl1pPr>
              <a:buFont typeface="+mj-lt"/>
              <a:buAutoNum type="arabicPeriod"/>
              <a:defRPr/>
            </a:lvl1pPr>
            <a:lvl2pPr marL="800100" indent="-342900">
              <a:buFont typeface="+mj-lt"/>
              <a:buAutoNum type="arabicPeriod"/>
              <a:defRPr/>
            </a:lvl2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 Add </a:t>
            </a:r>
            <a:r>
              <a:rPr lang="de-DE" dirty="0" err="1"/>
              <a:t>Your</a:t>
            </a:r>
            <a:r>
              <a:rPr lang="de-DE" dirty="0"/>
              <a:t> Text</a:t>
            </a:r>
          </a:p>
          <a:p>
            <a:pPr lvl="0"/>
            <a:r>
              <a:rPr lang="de-DE" dirty="0"/>
              <a:t> Add </a:t>
            </a:r>
            <a:r>
              <a:rPr lang="de-DE" dirty="0" err="1"/>
              <a:t>Your</a:t>
            </a:r>
            <a:r>
              <a:rPr lang="de-DE" dirty="0"/>
              <a:t> Text</a:t>
            </a:r>
          </a:p>
          <a:p>
            <a:pPr lvl="0"/>
            <a:r>
              <a:rPr lang="de-DE" dirty="0"/>
              <a:t> Add </a:t>
            </a:r>
            <a:r>
              <a:rPr lang="de-DE" dirty="0" err="1"/>
              <a:t>Your</a:t>
            </a:r>
            <a:r>
              <a:rPr lang="de-DE" dirty="0"/>
              <a:t> Text</a:t>
            </a:r>
          </a:p>
          <a:p>
            <a:pPr lvl="0"/>
            <a:r>
              <a:rPr lang="de-DE" dirty="0"/>
              <a:t> Add </a:t>
            </a:r>
            <a:r>
              <a:rPr lang="de-DE" dirty="0" err="1"/>
              <a:t>Your</a:t>
            </a:r>
            <a:r>
              <a:rPr lang="de-DE" dirty="0"/>
              <a:t> Text</a:t>
            </a:r>
          </a:p>
          <a:p>
            <a:pPr lvl="0"/>
            <a:r>
              <a:rPr lang="de-DE" dirty="0"/>
              <a:t> Add </a:t>
            </a:r>
            <a:r>
              <a:rPr lang="de-DE" dirty="0" err="1"/>
              <a:t>Your</a:t>
            </a:r>
            <a:r>
              <a:rPr lang="de-DE" dirty="0"/>
              <a:t> Text</a:t>
            </a:r>
          </a:p>
          <a:p>
            <a:pPr lvl="0"/>
            <a:endParaRPr lang="en-US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304800" y="221954"/>
            <a:ext cx="11582400" cy="463846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>
            <a:normAutofit/>
          </a:bodyPr>
          <a:lstStyle>
            <a:lvl1pPr>
              <a:defRPr/>
            </a:lvl1pPr>
          </a:lstStyle>
          <a:p>
            <a:pPr marL="0" lvl="0">
              <a:spcBef>
                <a:spcPct val="50000"/>
              </a:spcBef>
              <a:buClr>
                <a:srgbClr val="CC0000"/>
              </a:buClr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  <a:endParaRPr lang="en-US" dirty="0"/>
          </a:p>
        </p:txBody>
      </p:sp>
      <p:sp>
        <p:nvSpPr>
          <p:cNvPr id="4" name="Textplatzhalt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990600"/>
            <a:ext cx="10769600" cy="99060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4F81B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AT" dirty="0"/>
              <a:t>Add </a:t>
            </a:r>
            <a:r>
              <a:rPr lang="de-AT" dirty="0" err="1"/>
              <a:t>headline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04800" y="62674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FA5EAB5-F2D9-405E-9620-A4E560FCD4CE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94190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6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6" b="12984"/>
          <a:stretch/>
        </p:blipFill>
        <p:spPr>
          <a:xfrm>
            <a:off x="-600" y="2683378"/>
            <a:ext cx="12192600" cy="4178895"/>
          </a:xfrm>
          <a:prstGeom prst="rect">
            <a:avLst/>
          </a:prstGeom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6286A4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6</a:t>
            </a:r>
          </a:p>
        </p:txBody>
      </p:sp>
    </p:spTree>
    <p:extLst>
      <p:ext uri="{BB962C8B-B14F-4D97-AF65-F5344CB8AC3E}">
        <p14:creationId xmlns:p14="http://schemas.microsoft.com/office/powerpoint/2010/main" val="1358609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1" y="0"/>
            <a:ext cx="3581399" cy="6876000"/>
          </a:xfrm>
          <a:prstGeom prst="rect">
            <a:avLst/>
          </a:prstGeom>
          <a:solidFill>
            <a:schemeClr val="accent2">
              <a:alpha val="7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20" hasCustomPrompt="1"/>
          </p:nvPr>
        </p:nvSpPr>
        <p:spPr>
          <a:xfrm>
            <a:off x="3581400" y="957129"/>
            <a:ext cx="8353425" cy="5144568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AT" dirty="0"/>
              <a:t>Please insert your picture here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581400" y="2196306"/>
            <a:ext cx="7356475" cy="253047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lIns="360000" tIns="360000" rIns="360000" bIns="3600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spc="200" baseline="0"/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6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1321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2"/>
          <p:cNvSpPr>
            <a:spLocks noGrp="1"/>
          </p:cNvSpPr>
          <p:nvPr>
            <p:ph type="pic" sz="quarter" idx="20" hasCustomPrompt="1"/>
          </p:nvPr>
        </p:nvSpPr>
        <p:spPr>
          <a:xfrm>
            <a:off x="3581400" y="957129"/>
            <a:ext cx="8353425" cy="5144568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AT" dirty="0"/>
              <a:t>Please insert your picture here</a:t>
            </a:r>
          </a:p>
        </p:txBody>
      </p:sp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1" y="0"/>
            <a:ext cx="3581399" cy="6876000"/>
          </a:xfrm>
          <a:prstGeom prst="rect">
            <a:avLst/>
          </a:prstGeom>
          <a:solidFill>
            <a:srgbClr val="8B8B8B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581400" y="2196306"/>
            <a:ext cx="7356475" cy="253047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lIns="360000" tIns="360000" rIns="360000" bIns="3600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pc="200" baseline="0"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AT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2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12104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2"/>
          <p:cNvSpPr>
            <a:spLocks noGrp="1"/>
          </p:cNvSpPr>
          <p:nvPr>
            <p:ph type="pic" sz="quarter" idx="20" hasCustomPrompt="1"/>
          </p:nvPr>
        </p:nvSpPr>
        <p:spPr>
          <a:xfrm>
            <a:off x="3581400" y="957129"/>
            <a:ext cx="8353425" cy="5144568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AT" dirty="0"/>
              <a:t>Please insert your picture here</a:t>
            </a:r>
          </a:p>
        </p:txBody>
      </p:sp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1" y="0"/>
            <a:ext cx="3581399" cy="6876000"/>
          </a:xfrm>
          <a:prstGeom prst="rect">
            <a:avLst/>
          </a:prstGeom>
          <a:solidFill>
            <a:srgbClr val="F5B5C9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581400" y="2196306"/>
            <a:ext cx="7356475" cy="253047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lIns="360000" tIns="360000" rIns="360000" bIns="360000" anchor="ctr"/>
          <a:lstStyle>
            <a:lvl1pPr marL="0" indent="0">
              <a:buNone/>
              <a:defRPr spc="200" baseline="0"/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2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50614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>
            <a:spLocks noChangeArrowheads="1"/>
          </p:cNvSpPr>
          <p:nvPr userDrawn="1"/>
        </p:nvSpPr>
        <p:spPr bwMode="auto">
          <a:xfrm>
            <a:off x="3813175" y="0"/>
            <a:ext cx="3704432" cy="6858000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1" name="Rectangle"/>
          <p:cNvSpPr>
            <a:spLocks noChangeArrowheads="1"/>
          </p:cNvSpPr>
          <p:nvPr userDrawn="1"/>
        </p:nvSpPr>
        <p:spPr bwMode="auto">
          <a:xfrm>
            <a:off x="3175" y="-2382"/>
            <a:ext cx="3704432" cy="6858001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Circle"/>
          <p:cNvSpPr>
            <a:spLocks noChangeArrowheads="1"/>
          </p:cNvSpPr>
          <p:nvPr userDrawn="1"/>
        </p:nvSpPr>
        <p:spPr bwMode="auto">
          <a:xfrm>
            <a:off x="909638" y="594519"/>
            <a:ext cx="5668963" cy="5668963"/>
          </a:xfrm>
          <a:prstGeom prst="rect">
            <a:avLst/>
          </a:prstGeom>
          <a:solidFill>
            <a:schemeClr val="accent1">
              <a:alpha val="55685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110715" y="1696243"/>
            <a:ext cx="3451225" cy="1128713"/>
          </a:xfrm>
          <a:prstGeom prst="rect">
            <a:avLst/>
          </a:prstGeom>
        </p:spPr>
        <p:txBody>
          <a:bodyPr lIns="90000" anchor="b"/>
          <a:lstStyle>
            <a:lvl1pPr marL="0" indent="0">
              <a:buNone/>
              <a:defRPr sz="3200" spc="400" baseline="0"/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110715" y="3297104"/>
            <a:ext cx="3451225" cy="2082006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/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Line"/>
          <p:cNvSpPr>
            <a:spLocks noChangeShapeType="1"/>
          </p:cNvSpPr>
          <p:nvPr userDrawn="1"/>
        </p:nvSpPr>
        <p:spPr bwMode="auto">
          <a:xfrm>
            <a:off x="8221810" y="3126524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7" name="Bildplatzhalter 2"/>
          <p:cNvSpPr>
            <a:spLocks noGrp="1"/>
          </p:cNvSpPr>
          <p:nvPr>
            <p:ph type="pic" sz="quarter" idx="21" hasCustomPrompt="1"/>
          </p:nvPr>
        </p:nvSpPr>
        <p:spPr>
          <a:xfrm>
            <a:off x="1203876" y="906618"/>
            <a:ext cx="5040000" cy="50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Please insert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190810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4" b="30226"/>
          <a:stretch>
            <a:fillRect/>
          </a:stretch>
        </p:blipFill>
        <p:spPr bwMode="auto">
          <a:xfrm>
            <a:off x="0" y="2690019"/>
            <a:ext cx="12192000" cy="416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chemeClr val="bg1">
              <a:lumMod val="65000"/>
              <a:alpha val="52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1</a:t>
            </a:r>
          </a:p>
        </p:txBody>
      </p:sp>
    </p:spTree>
    <p:extLst>
      <p:ext uri="{BB962C8B-B14F-4D97-AF65-F5344CB8AC3E}">
        <p14:creationId xmlns:p14="http://schemas.microsoft.com/office/powerpoint/2010/main" val="29397915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>
            <a:spLocks noChangeArrowheads="1"/>
          </p:cNvSpPr>
          <p:nvPr userDrawn="1"/>
        </p:nvSpPr>
        <p:spPr bwMode="auto">
          <a:xfrm>
            <a:off x="3813175" y="0"/>
            <a:ext cx="3704432" cy="6858000"/>
          </a:xfrm>
          <a:prstGeom prst="rect">
            <a:avLst/>
          </a:prstGeom>
          <a:solidFill>
            <a:schemeClr val="bg1">
              <a:lumMod val="75000"/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1" name="Rectangle"/>
          <p:cNvSpPr>
            <a:spLocks noChangeArrowheads="1"/>
          </p:cNvSpPr>
          <p:nvPr userDrawn="1"/>
        </p:nvSpPr>
        <p:spPr bwMode="auto">
          <a:xfrm>
            <a:off x="3175" y="-2382"/>
            <a:ext cx="3704432" cy="6858001"/>
          </a:xfrm>
          <a:prstGeom prst="rect">
            <a:avLst/>
          </a:prstGeom>
          <a:solidFill>
            <a:schemeClr val="bg1">
              <a:lumMod val="50000"/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Circle"/>
          <p:cNvSpPr>
            <a:spLocks noChangeArrowheads="1"/>
          </p:cNvSpPr>
          <p:nvPr userDrawn="1"/>
        </p:nvSpPr>
        <p:spPr bwMode="auto">
          <a:xfrm>
            <a:off x="909638" y="594519"/>
            <a:ext cx="5668963" cy="5668963"/>
          </a:xfrm>
          <a:prstGeom prst="rect">
            <a:avLst/>
          </a:prstGeom>
          <a:solidFill>
            <a:srgbClr val="8B8B8B">
              <a:alpha val="55685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110715" y="1696243"/>
            <a:ext cx="3451225" cy="1128713"/>
          </a:xfrm>
          <a:prstGeom prst="rect">
            <a:avLst/>
          </a:prstGeom>
        </p:spPr>
        <p:txBody>
          <a:bodyPr lIns="90000" anchor="b"/>
          <a:lstStyle>
            <a:lvl1pPr marL="0" indent="0">
              <a:buNone/>
              <a:defRPr sz="3200" spc="400" baseline="0"/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110715" y="3297104"/>
            <a:ext cx="3451225" cy="2082006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/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7" name="Line"/>
          <p:cNvSpPr>
            <a:spLocks noChangeShapeType="1"/>
          </p:cNvSpPr>
          <p:nvPr userDrawn="1"/>
        </p:nvSpPr>
        <p:spPr bwMode="auto">
          <a:xfrm>
            <a:off x="8221810" y="3126524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21" hasCustomPrompt="1"/>
          </p:nvPr>
        </p:nvSpPr>
        <p:spPr>
          <a:xfrm>
            <a:off x="1203876" y="906618"/>
            <a:ext cx="5040000" cy="50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Please insert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3284350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>
            <a:spLocks noChangeArrowheads="1"/>
          </p:cNvSpPr>
          <p:nvPr userDrawn="1"/>
        </p:nvSpPr>
        <p:spPr bwMode="auto">
          <a:xfrm>
            <a:off x="3813175" y="0"/>
            <a:ext cx="3704432" cy="6858000"/>
          </a:xfrm>
          <a:prstGeom prst="rect">
            <a:avLst/>
          </a:prstGeom>
          <a:solidFill>
            <a:srgbClr val="F5B5C9">
              <a:alpha val="76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1" name="Rectangle"/>
          <p:cNvSpPr>
            <a:spLocks noChangeArrowheads="1"/>
          </p:cNvSpPr>
          <p:nvPr userDrawn="1"/>
        </p:nvSpPr>
        <p:spPr bwMode="auto">
          <a:xfrm>
            <a:off x="3175" y="-2382"/>
            <a:ext cx="3704432" cy="6858001"/>
          </a:xfrm>
          <a:prstGeom prst="rect">
            <a:avLst/>
          </a:prstGeom>
          <a:solidFill>
            <a:schemeClr val="accent4">
              <a:lumMod val="90000"/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Circle"/>
          <p:cNvSpPr>
            <a:spLocks noChangeArrowheads="1"/>
          </p:cNvSpPr>
          <p:nvPr userDrawn="1"/>
        </p:nvSpPr>
        <p:spPr bwMode="auto">
          <a:xfrm>
            <a:off x="909638" y="594519"/>
            <a:ext cx="5668963" cy="5668963"/>
          </a:xfrm>
          <a:prstGeom prst="rect">
            <a:avLst/>
          </a:prstGeom>
          <a:solidFill>
            <a:schemeClr val="accent4">
              <a:lumMod val="90000"/>
              <a:alpha val="55685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110715" y="1696243"/>
            <a:ext cx="3451225" cy="1128713"/>
          </a:xfrm>
          <a:prstGeom prst="rect">
            <a:avLst/>
          </a:prstGeom>
        </p:spPr>
        <p:txBody>
          <a:bodyPr lIns="90000" anchor="b"/>
          <a:lstStyle>
            <a:lvl1pPr marL="0" indent="0">
              <a:buNone/>
              <a:defRPr sz="3200" spc="400" baseline="0"/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110715" y="3297104"/>
            <a:ext cx="3451225" cy="2082006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/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7" name="Line"/>
          <p:cNvSpPr>
            <a:spLocks noChangeShapeType="1"/>
          </p:cNvSpPr>
          <p:nvPr userDrawn="1"/>
        </p:nvSpPr>
        <p:spPr bwMode="auto">
          <a:xfrm>
            <a:off x="8221810" y="3126524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21" hasCustomPrompt="1"/>
          </p:nvPr>
        </p:nvSpPr>
        <p:spPr>
          <a:xfrm>
            <a:off x="1203876" y="906618"/>
            <a:ext cx="5040000" cy="50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Please insert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11120457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beside text blu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3694907" y="1047750"/>
            <a:ext cx="4802188" cy="4763294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3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55" name="img08.png"/>
          <p:cNvSpPr>
            <a:spLocks noGrp="1"/>
          </p:cNvSpPr>
          <p:nvPr>
            <p:ph type="pic" sz="half" idx="13" hasCustomPrompt="1"/>
          </p:nvPr>
        </p:nvSpPr>
        <p:spPr>
          <a:xfrm>
            <a:off x="8640696" y="1047353"/>
            <a:ext cx="3556001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56" name="img08.png"/>
          <p:cNvSpPr>
            <a:spLocks noGrp="1"/>
          </p:cNvSpPr>
          <p:nvPr>
            <p:ph type="pic" sz="half" idx="14" hasCustomPrompt="1"/>
          </p:nvPr>
        </p:nvSpPr>
        <p:spPr>
          <a:xfrm>
            <a:off x="-4697" y="1047353"/>
            <a:ext cx="3556001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81450" y="1979630"/>
            <a:ext cx="4229100" cy="12105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981450" y="3613037"/>
            <a:ext cx="4229100" cy="190035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51333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beside text gre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3694907" y="1047750"/>
            <a:ext cx="4802188" cy="4763294"/>
          </a:xfrm>
          <a:prstGeom prst="rect">
            <a:avLst/>
          </a:prstGeom>
          <a:solidFill>
            <a:srgbClr val="8B8B8B">
              <a:alpha val="76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55" name="img08.png"/>
          <p:cNvSpPr>
            <a:spLocks noGrp="1"/>
          </p:cNvSpPr>
          <p:nvPr>
            <p:ph type="pic" sz="half" idx="13" hasCustomPrompt="1"/>
          </p:nvPr>
        </p:nvSpPr>
        <p:spPr>
          <a:xfrm>
            <a:off x="8640696" y="1047353"/>
            <a:ext cx="3556001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56" name="img08.png"/>
          <p:cNvSpPr>
            <a:spLocks noGrp="1"/>
          </p:cNvSpPr>
          <p:nvPr>
            <p:ph type="pic" sz="half" idx="14" hasCustomPrompt="1"/>
          </p:nvPr>
        </p:nvSpPr>
        <p:spPr>
          <a:xfrm>
            <a:off x="-4697" y="1047353"/>
            <a:ext cx="3556001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9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81450" y="1979630"/>
            <a:ext cx="4229100" cy="12105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981450" y="3613037"/>
            <a:ext cx="4229100" cy="190035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37948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beside text pink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3694907" y="1047750"/>
            <a:ext cx="4802188" cy="4763294"/>
          </a:xfrm>
          <a:prstGeom prst="rect">
            <a:avLst/>
          </a:prstGeom>
          <a:solidFill>
            <a:schemeClr val="accent4"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55" name="img08.png"/>
          <p:cNvSpPr>
            <a:spLocks noGrp="1"/>
          </p:cNvSpPr>
          <p:nvPr>
            <p:ph type="pic" sz="half" idx="13" hasCustomPrompt="1"/>
          </p:nvPr>
        </p:nvSpPr>
        <p:spPr>
          <a:xfrm>
            <a:off x="8640696" y="1047353"/>
            <a:ext cx="3556001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56" name="img08.png"/>
          <p:cNvSpPr>
            <a:spLocks noGrp="1"/>
          </p:cNvSpPr>
          <p:nvPr>
            <p:ph type="pic" sz="half" idx="14" hasCustomPrompt="1"/>
          </p:nvPr>
        </p:nvSpPr>
        <p:spPr>
          <a:xfrm>
            <a:off x="-4697" y="1047353"/>
            <a:ext cx="3556001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81450" y="1979630"/>
            <a:ext cx="4229100" cy="12105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981450" y="3613037"/>
            <a:ext cx="4229100" cy="190035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9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2478274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beside text bl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img08.png"/>
          <p:cNvSpPr>
            <a:spLocks noGrp="1"/>
          </p:cNvSpPr>
          <p:nvPr>
            <p:ph type="pic" sz="half" idx="13" hasCustomPrompt="1"/>
          </p:nvPr>
        </p:nvSpPr>
        <p:spPr>
          <a:xfrm>
            <a:off x="8363578" y="1047353"/>
            <a:ext cx="3833119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56" name="img08.png"/>
          <p:cNvSpPr>
            <a:spLocks noGrp="1"/>
          </p:cNvSpPr>
          <p:nvPr>
            <p:ph type="pic" sz="half" idx="14" hasCustomPrompt="1"/>
          </p:nvPr>
        </p:nvSpPr>
        <p:spPr>
          <a:xfrm>
            <a:off x="-4697" y="1047353"/>
            <a:ext cx="3833119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0" name="Rectangle"/>
          <p:cNvSpPr>
            <a:spLocks noChangeArrowheads="1"/>
          </p:cNvSpPr>
          <p:nvPr userDrawn="1"/>
        </p:nvSpPr>
        <p:spPr bwMode="auto">
          <a:xfrm>
            <a:off x="3981448" y="4119"/>
            <a:ext cx="4229101" cy="6849762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3176088" y="0"/>
            <a:ext cx="805362" cy="6857999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360000" tIns="360000" rIns="360000" bIns="360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31" hasCustomPrompt="1"/>
          </p:nvPr>
        </p:nvSpPr>
        <p:spPr>
          <a:xfrm>
            <a:off x="3981449" y="1979233"/>
            <a:ext cx="4229100" cy="1210584"/>
          </a:xfrm>
          <a:prstGeom prst="rect">
            <a:avLst/>
          </a:prstGeom>
          <a:noFill/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3981449" y="3612640"/>
            <a:ext cx="4229100" cy="1900351"/>
          </a:xfrm>
          <a:prstGeom prst="rect">
            <a:avLst/>
          </a:prstGeom>
          <a:noFill/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4" name="Line"/>
          <p:cNvSpPr>
            <a:spLocks noChangeShapeType="1"/>
          </p:cNvSpPr>
          <p:nvPr userDrawn="1"/>
        </p:nvSpPr>
        <p:spPr bwMode="auto">
          <a:xfrm>
            <a:off x="4049712" y="3461147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5" name="Textplatzhalter 16"/>
          <p:cNvSpPr>
            <a:spLocks noGrp="1"/>
          </p:cNvSpPr>
          <p:nvPr>
            <p:ph type="body" sz="quarter" idx="33" hasCustomPrompt="1"/>
          </p:nvPr>
        </p:nvSpPr>
        <p:spPr>
          <a:xfrm>
            <a:off x="8210549" y="-4118"/>
            <a:ext cx="723243" cy="6857999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360000" tIns="360000" rIns="360000" bIns="360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62312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beside text gre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img08.png"/>
          <p:cNvSpPr>
            <a:spLocks noGrp="1"/>
          </p:cNvSpPr>
          <p:nvPr>
            <p:ph type="pic" sz="half" idx="13" hasCustomPrompt="1"/>
          </p:nvPr>
        </p:nvSpPr>
        <p:spPr>
          <a:xfrm>
            <a:off x="8363578" y="1047353"/>
            <a:ext cx="3833119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56" name="img08.png"/>
          <p:cNvSpPr>
            <a:spLocks noGrp="1"/>
          </p:cNvSpPr>
          <p:nvPr>
            <p:ph type="pic" sz="half" idx="14" hasCustomPrompt="1"/>
          </p:nvPr>
        </p:nvSpPr>
        <p:spPr>
          <a:xfrm>
            <a:off x="-4697" y="1047353"/>
            <a:ext cx="3833119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0" name="Rectangle"/>
          <p:cNvSpPr>
            <a:spLocks noChangeArrowheads="1"/>
          </p:cNvSpPr>
          <p:nvPr userDrawn="1"/>
        </p:nvSpPr>
        <p:spPr bwMode="auto">
          <a:xfrm>
            <a:off x="3981448" y="4119"/>
            <a:ext cx="4229101" cy="6849762"/>
          </a:xfrm>
          <a:prstGeom prst="rect">
            <a:avLst/>
          </a:prstGeom>
          <a:solidFill>
            <a:srgbClr val="8B8B8B">
              <a:alpha val="76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3176088" y="0"/>
            <a:ext cx="805362" cy="6857999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tIns="360000" rIns="360000" bIns="360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31" hasCustomPrompt="1"/>
          </p:nvPr>
        </p:nvSpPr>
        <p:spPr>
          <a:xfrm>
            <a:off x="3981449" y="1979233"/>
            <a:ext cx="4229100" cy="1210584"/>
          </a:xfrm>
          <a:prstGeom prst="rect">
            <a:avLst/>
          </a:prstGeom>
          <a:noFill/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3981449" y="3612640"/>
            <a:ext cx="4229100" cy="1900351"/>
          </a:xfrm>
          <a:prstGeom prst="rect">
            <a:avLst/>
          </a:prstGeom>
          <a:noFill/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4" name="Line"/>
          <p:cNvSpPr>
            <a:spLocks noChangeShapeType="1"/>
          </p:cNvSpPr>
          <p:nvPr userDrawn="1"/>
        </p:nvSpPr>
        <p:spPr bwMode="auto">
          <a:xfrm>
            <a:off x="4049712" y="3461147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5" name="Textplatzhalter 16"/>
          <p:cNvSpPr>
            <a:spLocks noGrp="1"/>
          </p:cNvSpPr>
          <p:nvPr>
            <p:ph type="body" sz="quarter" idx="33" hasCustomPrompt="1"/>
          </p:nvPr>
        </p:nvSpPr>
        <p:spPr>
          <a:xfrm>
            <a:off x="8210549" y="-4118"/>
            <a:ext cx="723243" cy="6857999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tIns="360000" rIns="360000" bIns="360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22994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beside text pin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"/>
          <p:cNvSpPr>
            <a:spLocks noChangeArrowheads="1"/>
          </p:cNvSpPr>
          <p:nvPr userDrawn="1"/>
        </p:nvSpPr>
        <p:spPr bwMode="auto">
          <a:xfrm>
            <a:off x="3981448" y="4119"/>
            <a:ext cx="4229101" cy="6849762"/>
          </a:xfrm>
          <a:prstGeom prst="rect">
            <a:avLst/>
          </a:prstGeom>
          <a:solidFill>
            <a:schemeClr val="accent4"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55" name="img08.png"/>
          <p:cNvSpPr>
            <a:spLocks noGrp="1"/>
          </p:cNvSpPr>
          <p:nvPr>
            <p:ph type="pic" sz="half" idx="13" hasCustomPrompt="1"/>
          </p:nvPr>
        </p:nvSpPr>
        <p:spPr>
          <a:xfrm>
            <a:off x="8363578" y="1047353"/>
            <a:ext cx="3833119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56" name="img08.png"/>
          <p:cNvSpPr>
            <a:spLocks noGrp="1"/>
          </p:cNvSpPr>
          <p:nvPr>
            <p:ph type="pic" sz="half" idx="14" hasCustomPrompt="1"/>
          </p:nvPr>
        </p:nvSpPr>
        <p:spPr>
          <a:xfrm>
            <a:off x="-4697" y="1047353"/>
            <a:ext cx="3833119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8" name="Textplatzhalt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3176088" y="0"/>
            <a:ext cx="805362" cy="6857999"/>
          </a:xfrm>
          <a:prstGeom prst="rect">
            <a:avLst/>
          </a:prstGeom>
          <a:solidFill>
            <a:schemeClr val="accent4">
              <a:alpha val="76000"/>
            </a:schemeClr>
          </a:solidFill>
        </p:spPr>
        <p:txBody>
          <a:bodyPr lIns="360000" tIns="360000" rIns="360000" bIns="360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7" name="Rectangle"/>
          <p:cNvSpPr>
            <a:spLocks noChangeArrowheads="1"/>
          </p:cNvSpPr>
          <p:nvPr userDrawn="1"/>
        </p:nvSpPr>
        <p:spPr bwMode="auto">
          <a:xfrm>
            <a:off x="3694906" y="1047353"/>
            <a:ext cx="4802188" cy="4763294"/>
          </a:xfrm>
          <a:prstGeom prst="rect">
            <a:avLst/>
          </a:prstGeom>
          <a:noFill/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31" hasCustomPrompt="1"/>
          </p:nvPr>
        </p:nvSpPr>
        <p:spPr>
          <a:xfrm>
            <a:off x="3981449" y="1979233"/>
            <a:ext cx="4229100" cy="1210584"/>
          </a:xfrm>
          <a:prstGeom prst="rect">
            <a:avLst/>
          </a:prstGeom>
          <a:noFill/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3981449" y="3612640"/>
            <a:ext cx="4229100" cy="1900351"/>
          </a:xfrm>
          <a:prstGeom prst="rect">
            <a:avLst/>
          </a:prstGeom>
          <a:noFill/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Line"/>
          <p:cNvSpPr>
            <a:spLocks noChangeShapeType="1"/>
          </p:cNvSpPr>
          <p:nvPr userDrawn="1"/>
        </p:nvSpPr>
        <p:spPr bwMode="auto">
          <a:xfrm>
            <a:off x="4049712" y="3461147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33" hasCustomPrompt="1"/>
          </p:nvPr>
        </p:nvSpPr>
        <p:spPr>
          <a:xfrm>
            <a:off x="8210549" y="-4118"/>
            <a:ext cx="723243" cy="6857999"/>
          </a:xfrm>
          <a:prstGeom prst="rect">
            <a:avLst/>
          </a:prstGeom>
          <a:solidFill>
            <a:schemeClr val="accent4">
              <a:alpha val="76000"/>
            </a:schemeClr>
          </a:solidFill>
        </p:spPr>
        <p:txBody>
          <a:bodyPr lIns="360000" tIns="360000" rIns="360000" bIns="360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64883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 vertic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/>
          <p:cNvSpPr>
            <a:spLocks noChangeArrowheads="1"/>
          </p:cNvSpPr>
          <p:nvPr userDrawn="1"/>
        </p:nvSpPr>
        <p:spPr bwMode="auto">
          <a:xfrm>
            <a:off x="8772524" y="903288"/>
            <a:ext cx="3419475" cy="4763294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9" name="Rectangle"/>
          <p:cNvSpPr>
            <a:spLocks noChangeArrowheads="1"/>
          </p:cNvSpPr>
          <p:nvPr userDrawn="1"/>
        </p:nvSpPr>
        <p:spPr bwMode="auto">
          <a:xfrm>
            <a:off x="2337594" y="1784747"/>
            <a:ext cx="4210844" cy="4762501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64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2353"/>
            <a:ext cx="2886538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65" name="img08.png"/>
          <p:cNvSpPr>
            <a:spLocks noGrp="1"/>
          </p:cNvSpPr>
          <p:nvPr>
            <p:ph type="pic" sz="quarter" idx="14" hasCustomPrompt="1"/>
          </p:nvPr>
        </p:nvSpPr>
        <p:spPr>
          <a:xfrm>
            <a:off x="6889662" y="1784747"/>
            <a:ext cx="2679568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9771592" y="1473729"/>
            <a:ext cx="1901032" cy="2786195"/>
          </a:xfrm>
          <a:prstGeom prst="rect">
            <a:avLst/>
          </a:prstGeom>
        </p:spPr>
        <p:txBody>
          <a:bodyPr rIns="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2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1" name="Line"/>
          <p:cNvSpPr>
            <a:spLocks noChangeShapeType="1"/>
          </p:cNvSpPr>
          <p:nvPr userDrawn="1"/>
        </p:nvSpPr>
        <p:spPr bwMode="auto">
          <a:xfrm>
            <a:off x="3157163" y="3649910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088900" y="2167996"/>
            <a:ext cx="3444380" cy="12105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rgbClr val="8B8B8B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088900" y="3801403"/>
            <a:ext cx="3444380" cy="190035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90455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 vertica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/>
          <p:cNvSpPr>
            <a:spLocks noChangeArrowheads="1"/>
          </p:cNvSpPr>
          <p:nvPr userDrawn="1"/>
        </p:nvSpPr>
        <p:spPr bwMode="auto">
          <a:xfrm>
            <a:off x="8772524" y="903288"/>
            <a:ext cx="3419475" cy="47632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9" name="Rectangle"/>
          <p:cNvSpPr>
            <a:spLocks noChangeArrowheads="1"/>
          </p:cNvSpPr>
          <p:nvPr userDrawn="1"/>
        </p:nvSpPr>
        <p:spPr bwMode="auto">
          <a:xfrm>
            <a:off x="2337594" y="1784747"/>
            <a:ext cx="4210844" cy="4762501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64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2353"/>
            <a:ext cx="2886538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65" name="img08.png"/>
          <p:cNvSpPr>
            <a:spLocks noGrp="1"/>
          </p:cNvSpPr>
          <p:nvPr>
            <p:ph type="pic" sz="quarter" idx="14" hasCustomPrompt="1"/>
          </p:nvPr>
        </p:nvSpPr>
        <p:spPr>
          <a:xfrm>
            <a:off x="6889662" y="1784747"/>
            <a:ext cx="2679568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9771592" y="1473729"/>
            <a:ext cx="1901032" cy="2786195"/>
          </a:xfrm>
          <a:prstGeom prst="rect">
            <a:avLst/>
          </a:prstGeom>
        </p:spPr>
        <p:txBody>
          <a:bodyPr rIns="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6" name="Line"/>
          <p:cNvSpPr>
            <a:spLocks noChangeShapeType="1"/>
          </p:cNvSpPr>
          <p:nvPr userDrawn="1"/>
        </p:nvSpPr>
        <p:spPr bwMode="auto">
          <a:xfrm>
            <a:off x="3157163" y="3649910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088900" y="2167996"/>
            <a:ext cx="3444380" cy="12105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rgbClr val="8B8B8B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088900" y="3801403"/>
            <a:ext cx="3444380" cy="190035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619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1</a:t>
            </a:r>
          </a:p>
        </p:txBody>
      </p:sp>
      <p:pic>
        <p:nvPicPr>
          <p:cNvPr id="4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4" b="30226"/>
          <a:stretch>
            <a:fillRect/>
          </a:stretch>
        </p:blipFill>
        <p:spPr bwMode="auto">
          <a:xfrm>
            <a:off x="0" y="2690019"/>
            <a:ext cx="12192000" cy="416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F5B5C9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6926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 vertical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/>
          <p:cNvSpPr>
            <a:spLocks noChangeArrowheads="1"/>
          </p:cNvSpPr>
          <p:nvPr userDrawn="1"/>
        </p:nvSpPr>
        <p:spPr bwMode="auto">
          <a:xfrm>
            <a:off x="8772524" y="903288"/>
            <a:ext cx="3419475" cy="4763294"/>
          </a:xfrm>
          <a:prstGeom prst="rect">
            <a:avLst/>
          </a:prstGeom>
          <a:solidFill>
            <a:schemeClr val="accent4"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9" name="Rectangle"/>
          <p:cNvSpPr>
            <a:spLocks noChangeArrowheads="1"/>
          </p:cNvSpPr>
          <p:nvPr userDrawn="1"/>
        </p:nvSpPr>
        <p:spPr bwMode="auto">
          <a:xfrm>
            <a:off x="2337594" y="1784747"/>
            <a:ext cx="4210844" cy="4762501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64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2353"/>
            <a:ext cx="2886538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65" name="img08.png"/>
          <p:cNvSpPr>
            <a:spLocks noGrp="1"/>
          </p:cNvSpPr>
          <p:nvPr>
            <p:ph type="pic" sz="quarter" idx="14" hasCustomPrompt="1"/>
          </p:nvPr>
        </p:nvSpPr>
        <p:spPr>
          <a:xfrm>
            <a:off x="6889662" y="1784747"/>
            <a:ext cx="2679568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9771592" y="1473729"/>
            <a:ext cx="1901032" cy="2786195"/>
          </a:xfrm>
          <a:prstGeom prst="rect">
            <a:avLst/>
          </a:prstGeom>
        </p:spPr>
        <p:txBody>
          <a:bodyPr rIns="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4" name="Line"/>
          <p:cNvSpPr>
            <a:spLocks noChangeShapeType="1"/>
          </p:cNvSpPr>
          <p:nvPr userDrawn="1"/>
        </p:nvSpPr>
        <p:spPr bwMode="auto">
          <a:xfrm>
            <a:off x="3157163" y="3649910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088900" y="2167996"/>
            <a:ext cx="3444380" cy="12105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rgbClr val="8B8B8B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088900" y="3801403"/>
            <a:ext cx="3444380" cy="190035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6712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 horizont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"/>
          <p:cNvSpPr>
            <a:spLocks noChangeArrowheads="1"/>
          </p:cNvSpPr>
          <p:nvPr userDrawn="1"/>
        </p:nvSpPr>
        <p:spPr bwMode="auto">
          <a:xfrm>
            <a:off x="4865679" y="947065"/>
            <a:ext cx="6386552" cy="4164094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Rectangle"/>
          <p:cNvSpPr>
            <a:spLocks noChangeArrowheads="1"/>
          </p:cNvSpPr>
          <p:nvPr userDrawn="1"/>
        </p:nvSpPr>
        <p:spPr bwMode="auto">
          <a:xfrm>
            <a:off x="656998" y="2733943"/>
            <a:ext cx="4189983" cy="3670177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4865679" y="4752713"/>
            <a:ext cx="1997237" cy="576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feld 17"/>
          <p:cNvSpPr txBox="1"/>
          <p:nvPr userDrawn="1"/>
        </p:nvSpPr>
        <p:spPr>
          <a:xfrm>
            <a:off x="4558446" y="3098127"/>
            <a:ext cx="605962" cy="261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4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493440" y="0"/>
            <a:ext cx="4680000" cy="3098127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65" name="img08.png"/>
          <p:cNvSpPr>
            <a:spLocks noGrp="1"/>
          </p:cNvSpPr>
          <p:nvPr>
            <p:ph type="pic" sz="quarter" idx="14" hasCustomPrompt="1"/>
          </p:nvPr>
        </p:nvSpPr>
        <p:spPr>
          <a:xfrm>
            <a:off x="6873954" y="3673215"/>
            <a:ext cx="5318046" cy="2520000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1" name="Line"/>
          <p:cNvSpPr>
            <a:spLocks noChangeShapeType="1"/>
          </p:cNvSpPr>
          <p:nvPr userDrawn="1"/>
        </p:nvSpPr>
        <p:spPr bwMode="auto">
          <a:xfrm>
            <a:off x="1161897" y="4508689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093633" y="4660182"/>
            <a:ext cx="2978745" cy="1592786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0" name="Line"/>
          <p:cNvSpPr>
            <a:spLocks noChangeShapeType="1"/>
          </p:cNvSpPr>
          <p:nvPr userDrawn="1"/>
        </p:nvSpPr>
        <p:spPr bwMode="auto">
          <a:xfrm>
            <a:off x="7948248" y="2242899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879984" y="2394393"/>
            <a:ext cx="2978745" cy="1014334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088900" y="3365997"/>
            <a:ext cx="2983478" cy="87136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rgbClr val="8B8B8B"/>
                </a:solidFill>
              </a:defRPr>
            </a:lvl1pPr>
          </a:lstStyle>
          <a:p>
            <a:pPr lvl="0"/>
            <a:r>
              <a:rPr lang="de-DE" dirty="0"/>
              <a:t>Headline  </a:t>
            </a:r>
          </a:p>
        </p:txBody>
      </p:sp>
      <p:sp>
        <p:nvSpPr>
          <p:cNvPr id="26" name="Textplatzhalter 2"/>
          <p:cNvSpPr>
            <a:spLocks noGrp="1"/>
          </p:cNvSpPr>
          <p:nvPr>
            <p:ph type="body" sz="quarter" idx="28" hasCustomPrompt="1"/>
          </p:nvPr>
        </p:nvSpPr>
        <p:spPr>
          <a:xfrm>
            <a:off x="7875251" y="1108849"/>
            <a:ext cx="2983478" cy="87136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rgbClr val="8B8B8B"/>
                </a:solidFill>
              </a:defRPr>
            </a:lvl1pPr>
          </a:lstStyle>
          <a:p>
            <a:pPr lvl="0"/>
            <a:r>
              <a:rPr lang="de-DE" dirty="0"/>
              <a:t>Headline  </a:t>
            </a:r>
          </a:p>
        </p:txBody>
      </p:sp>
      <p:sp>
        <p:nvSpPr>
          <p:cNvPr id="22" name="Textplatzhalt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4577277" y="1300899"/>
            <a:ext cx="2902589" cy="4415043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360000" tIns="360000" rIns="360000" bIns="36000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23860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 horizonta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"/>
          <p:cNvSpPr>
            <a:spLocks noChangeArrowheads="1"/>
          </p:cNvSpPr>
          <p:nvPr userDrawn="1"/>
        </p:nvSpPr>
        <p:spPr bwMode="auto">
          <a:xfrm>
            <a:off x="4865679" y="947065"/>
            <a:ext cx="6386552" cy="4164094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Rectangle"/>
          <p:cNvSpPr>
            <a:spLocks noChangeArrowheads="1"/>
          </p:cNvSpPr>
          <p:nvPr userDrawn="1"/>
        </p:nvSpPr>
        <p:spPr bwMode="auto">
          <a:xfrm>
            <a:off x="656998" y="2733943"/>
            <a:ext cx="4189983" cy="3670177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4865679" y="4752713"/>
            <a:ext cx="1997237" cy="576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feld 17"/>
          <p:cNvSpPr txBox="1"/>
          <p:nvPr userDrawn="1"/>
        </p:nvSpPr>
        <p:spPr>
          <a:xfrm>
            <a:off x="4558446" y="3098127"/>
            <a:ext cx="605962" cy="261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4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493440" y="0"/>
            <a:ext cx="4680000" cy="3098127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65" name="img08.png"/>
          <p:cNvSpPr>
            <a:spLocks noGrp="1"/>
          </p:cNvSpPr>
          <p:nvPr>
            <p:ph type="pic" sz="quarter" idx="14" hasCustomPrompt="1"/>
          </p:nvPr>
        </p:nvSpPr>
        <p:spPr>
          <a:xfrm>
            <a:off x="6873954" y="3673215"/>
            <a:ext cx="5318046" cy="2520000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1" name="Line"/>
          <p:cNvSpPr>
            <a:spLocks noChangeShapeType="1"/>
          </p:cNvSpPr>
          <p:nvPr userDrawn="1"/>
        </p:nvSpPr>
        <p:spPr bwMode="auto">
          <a:xfrm>
            <a:off x="1161897" y="4508689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093633" y="4660182"/>
            <a:ext cx="2978745" cy="1592786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0" name="Line"/>
          <p:cNvSpPr>
            <a:spLocks noChangeShapeType="1"/>
          </p:cNvSpPr>
          <p:nvPr userDrawn="1"/>
        </p:nvSpPr>
        <p:spPr bwMode="auto">
          <a:xfrm>
            <a:off x="7948248" y="2242899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879984" y="2394393"/>
            <a:ext cx="2978745" cy="1014334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088900" y="3365997"/>
            <a:ext cx="2983478" cy="87136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rgbClr val="8B8B8B"/>
                </a:solidFill>
              </a:defRPr>
            </a:lvl1pPr>
          </a:lstStyle>
          <a:p>
            <a:pPr lvl="0"/>
            <a:r>
              <a:rPr lang="de-DE" dirty="0"/>
              <a:t>Headline  </a:t>
            </a:r>
          </a:p>
        </p:txBody>
      </p:sp>
      <p:sp>
        <p:nvSpPr>
          <p:cNvPr id="26" name="Textplatzhalter 2"/>
          <p:cNvSpPr>
            <a:spLocks noGrp="1"/>
          </p:cNvSpPr>
          <p:nvPr>
            <p:ph type="body" sz="quarter" idx="28" hasCustomPrompt="1"/>
          </p:nvPr>
        </p:nvSpPr>
        <p:spPr>
          <a:xfrm>
            <a:off x="7875251" y="1108849"/>
            <a:ext cx="2983478" cy="87136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rgbClr val="8B8B8B"/>
                </a:solidFill>
              </a:defRPr>
            </a:lvl1pPr>
          </a:lstStyle>
          <a:p>
            <a:pPr lvl="0"/>
            <a:r>
              <a:rPr lang="de-DE" dirty="0"/>
              <a:t>Headline  </a:t>
            </a:r>
          </a:p>
        </p:txBody>
      </p:sp>
      <p:sp>
        <p:nvSpPr>
          <p:cNvPr id="22" name="Textplatzhalt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4577277" y="1300899"/>
            <a:ext cx="2902589" cy="4415043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tIns="360000" rIns="360000" bIns="36000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5080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 horizontal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"/>
          <p:cNvSpPr>
            <a:spLocks noChangeArrowheads="1"/>
          </p:cNvSpPr>
          <p:nvPr userDrawn="1"/>
        </p:nvSpPr>
        <p:spPr bwMode="auto">
          <a:xfrm>
            <a:off x="4865679" y="947065"/>
            <a:ext cx="6386552" cy="4164094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Rectangle"/>
          <p:cNvSpPr>
            <a:spLocks noChangeArrowheads="1"/>
          </p:cNvSpPr>
          <p:nvPr userDrawn="1"/>
        </p:nvSpPr>
        <p:spPr bwMode="auto">
          <a:xfrm>
            <a:off x="656998" y="2733943"/>
            <a:ext cx="4189983" cy="3670177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4865679" y="4752713"/>
            <a:ext cx="1997237" cy="576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feld 17"/>
          <p:cNvSpPr txBox="1"/>
          <p:nvPr userDrawn="1"/>
        </p:nvSpPr>
        <p:spPr>
          <a:xfrm>
            <a:off x="4558446" y="3098127"/>
            <a:ext cx="605962" cy="261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7" name="Image"/>
          <p:cNvSpPr>
            <a:spLocks noGrp="1"/>
          </p:cNvSpPr>
          <p:nvPr>
            <p:ph type="pic" sz="quarter" idx="29" hasCustomPrompt="1"/>
          </p:nvPr>
        </p:nvSpPr>
        <p:spPr>
          <a:xfrm>
            <a:off x="6881614" y="3673215"/>
            <a:ext cx="5310386" cy="2520000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64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493440" y="0"/>
            <a:ext cx="4680000" cy="3098127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1" name="Line"/>
          <p:cNvSpPr>
            <a:spLocks noChangeShapeType="1"/>
          </p:cNvSpPr>
          <p:nvPr userDrawn="1"/>
        </p:nvSpPr>
        <p:spPr bwMode="auto">
          <a:xfrm>
            <a:off x="1161897" y="4508689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093633" y="4660182"/>
            <a:ext cx="2978745" cy="1592786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0" name="Line"/>
          <p:cNvSpPr>
            <a:spLocks noChangeShapeType="1"/>
          </p:cNvSpPr>
          <p:nvPr userDrawn="1"/>
        </p:nvSpPr>
        <p:spPr bwMode="auto">
          <a:xfrm>
            <a:off x="7948248" y="2242899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879984" y="2394393"/>
            <a:ext cx="2978745" cy="1014334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088900" y="3365997"/>
            <a:ext cx="2983478" cy="87136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rgbClr val="8B8B8B"/>
                </a:solidFill>
              </a:defRPr>
            </a:lvl1pPr>
          </a:lstStyle>
          <a:p>
            <a:pPr lvl="0"/>
            <a:r>
              <a:rPr lang="de-DE" dirty="0"/>
              <a:t>Headline  </a:t>
            </a:r>
          </a:p>
        </p:txBody>
      </p:sp>
      <p:sp>
        <p:nvSpPr>
          <p:cNvPr id="28" name="Textplatzhalt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4577277" y="1300899"/>
            <a:ext cx="2902589" cy="4415043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tIns="360000" rIns="360000" bIns="36000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6" name="Textplatzhalter 2"/>
          <p:cNvSpPr>
            <a:spLocks noGrp="1"/>
          </p:cNvSpPr>
          <p:nvPr>
            <p:ph type="body" sz="quarter" idx="28" hasCustomPrompt="1"/>
          </p:nvPr>
        </p:nvSpPr>
        <p:spPr>
          <a:xfrm>
            <a:off x="7875251" y="1108849"/>
            <a:ext cx="2983478" cy="87136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rgbClr val="8B8B8B"/>
                </a:solidFill>
              </a:defRPr>
            </a:lvl1pPr>
          </a:lstStyle>
          <a:p>
            <a:pPr lvl="0"/>
            <a:r>
              <a:rPr lang="de-DE" dirty="0"/>
              <a:t>Headline  </a:t>
            </a:r>
          </a:p>
        </p:txBody>
      </p:sp>
    </p:spTree>
    <p:extLst>
      <p:ext uri="{BB962C8B-B14F-4D97-AF65-F5344CB8AC3E}">
        <p14:creationId xmlns:p14="http://schemas.microsoft.com/office/powerpoint/2010/main" val="3855357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2 content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 userDrawn="1"/>
        </p:nvSpPr>
        <p:spPr>
          <a:xfrm>
            <a:off x="10217426" y="6033053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10217426" y="1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4" name="Shape 2903"/>
          <p:cNvSpPr/>
          <p:nvPr userDrawn="1"/>
        </p:nvSpPr>
        <p:spPr>
          <a:xfrm>
            <a:off x="9539" y="1"/>
            <a:ext cx="6086475" cy="6857999"/>
          </a:xfrm>
          <a:prstGeom prst="rect">
            <a:avLst/>
          </a:prstGeom>
          <a:solidFill>
            <a:schemeClr val="accent2">
              <a:alpha val="76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798726" y="2397029"/>
            <a:ext cx="3254161" cy="3572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0" name="Line"/>
          <p:cNvSpPr>
            <a:spLocks noChangeShapeType="1"/>
          </p:cNvSpPr>
          <p:nvPr userDrawn="1"/>
        </p:nvSpPr>
        <p:spPr bwMode="auto">
          <a:xfrm>
            <a:off x="878608" y="1975648"/>
            <a:ext cx="15978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4" name="Textplatzhalter 24"/>
          <p:cNvSpPr>
            <a:spLocks noGrp="1"/>
          </p:cNvSpPr>
          <p:nvPr>
            <p:ph type="body" sz="quarter" idx="26" hasCustomPrompt="1"/>
          </p:nvPr>
        </p:nvSpPr>
        <p:spPr>
          <a:xfrm>
            <a:off x="8217794" y="2397030"/>
            <a:ext cx="3254161" cy="35724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>
                <a:solidFill>
                  <a:srgbClr val="8B8B8B"/>
                </a:solidFill>
              </a:defRPr>
            </a:lvl2pPr>
            <a:lvl3pPr algn="r">
              <a:defRPr>
                <a:solidFill>
                  <a:srgbClr val="8B8B8B"/>
                </a:solidFill>
              </a:defRPr>
            </a:lvl3pPr>
            <a:lvl4pPr algn="r">
              <a:defRPr>
                <a:solidFill>
                  <a:srgbClr val="8B8B8B"/>
                </a:solidFill>
              </a:defRPr>
            </a:lvl4pPr>
            <a:lvl5pPr algn="r">
              <a:defRPr>
                <a:solidFill>
                  <a:srgbClr val="8B8B8B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15" name="Textplatzhalt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8217795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 algn="r">
              <a:buNone/>
              <a:defRPr sz="3200" cap="all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7" name="Line"/>
          <p:cNvSpPr>
            <a:spLocks noChangeShapeType="1"/>
          </p:cNvSpPr>
          <p:nvPr userDrawn="1"/>
        </p:nvSpPr>
        <p:spPr bwMode="auto">
          <a:xfrm>
            <a:off x="9764166" y="1975648"/>
            <a:ext cx="1597819" cy="0"/>
          </a:xfrm>
          <a:prstGeom prst="line">
            <a:avLst/>
          </a:prstGeom>
          <a:noFill/>
          <a:ln w="12700">
            <a:solidFill>
              <a:srgbClr val="8B8B8B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hteck 18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4" y="199800"/>
            <a:ext cx="1575670" cy="462669"/>
          </a:xfrm>
          <a:prstGeom prst="rect">
            <a:avLst/>
          </a:prstGeom>
        </p:spPr>
      </p:pic>
      <p:sp>
        <p:nvSpPr>
          <p:cNvPr id="22" name="Circle"/>
          <p:cNvSpPr>
            <a:spLocks noChangeArrowheads="1"/>
          </p:cNvSpPr>
          <p:nvPr userDrawn="1"/>
        </p:nvSpPr>
        <p:spPr bwMode="auto">
          <a:xfrm>
            <a:off x="4364966" y="2397028"/>
            <a:ext cx="3554083" cy="3572449"/>
          </a:xfrm>
          <a:prstGeom prst="rect">
            <a:avLst/>
          </a:prstGeom>
          <a:solidFill>
            <a:schemeClr val="accent2">
              <a:lumMod val="20000"/>
              <a:lumOff val="80000"/>
              <a:alpha val="55685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25" name="Image"/>
          <p:cNvSpPr>
            <a:spLocks noGrp="1"/>
          </p:cNvSpPr>
          <p:nvPr>
            <p:ph type="pic" sz="quarter" idx="13" hasCustomPrompt="1"/>
          </p:nvPr>
        </p:nvSpPr>
        <p:spPr>
          <a:xfrm>
            <a:off x="4670819" y="2709128"/>
            <a:ext cx="2916171" cy="2931240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7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97635" y="4371388"/>
            <a:ext cx="2112580" cy="2091558"/>
          </a:xfrm>
          <a:prstGeom prst="rect">
            <a:avLst/>
          </a:prstGeom>
          <a:solidFill>
            <a:srgbClr val="F5B5C9">
              <a:alpha val="58000"/>
            </a:srgbClr>
          </a:solidFill>
        </p:spPr>
        <p:txBody>
          <a:bodyPr lIns="360000" tIns="1080000" rIns="360000" bIns="360000"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15738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2 content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 userDrawn="1"/>
        </p:nvSpPr>
        <p:spPr>
          <a:xfrm>
            <a:off x="10217426" y="6033053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10217426" y="1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4" name="Shape 2903"/>
          <p:cNvSpPr/>
          <p:nvPr userDrawn="1"/>
        </p:nvSpPr>
        <p:spPr>
          <a:xfrm>
            <a:off x="9539" y="1"/>
            <a:ext cx="6086475" cy="6857999"/>
          </a:xfrm>
          <a:prstGeom prst="rect">
            <a:avLst/>
          </a:prstGeom>
          <a:solidFill>
            <a:srgbClr val="8B8B8B">
              <a:alpha val="76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798726" y="2397029"/>
            <a:ext cx="3254161" cy="3572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0" name="Line"/>
          <p:cNvSpPr>
            <a:spLocks noChangeShapeType="1"/>
          </p:cNvSpPr>
          <p:nvPr userDrawn="1"/>
        </p:nvSpPr>
        <p:spPr bwMode="auto">
          <a:xfrm>
            <a:off x="878608" y="1975648"/>
            <a:ext cx="15978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4" name="Textplatzhalter 24"/>
          <p:cNvSpPr>
            <a:spLocks noGrp="1"/>
          </p:cNvSpPr>
          <p:nvPr>
            <p:ph type="body" sz="quarter" idx="26" hasCustomPrompt="1"/>
          </p:nvPr>
        </p:nvSpPr>
        <p:spPr>
          <a:xfrm>
            <a:off x="8217794" y="2397030"/>
            <a:ext cx="3254161" cy="35724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>
                <a:solidFill>
                  <a:srgbClr val="8B8B8B"/>
                </a:solidFill>
              </a:defRPr>
            </a:lvl2pPr>
            <a:lvl3pPr algn="r">
              <a:defRPr>
                <a:solidFill>
                  <a:srgbClr val="8B8B8B"/>
                </a:solidFill>
              </a:defRPr>
            </a:lvl3pPr>
            <a:lvl4pPr algn="r">
              <a:defRPr>
                <a:solidFill>
                  <a:srgbClr val="8B8B8B"/>
                </a:solidFill>
              </a:defRPr>
            </a:lvl4pPr>
            <a:lvl5pPr algn="r">
              <a:defRPr>
                <a:solidFill>
                  <a:srgbClr val="8B8B8B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15" name="Textplatzhalt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8217795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 algn="r">
              <a:buNone/>
              <a:defRPr sz="3200" cap="all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7" name="Line"/>
          <p:cNvSpPr>
            <a:spLocks noChangeShapeType="1"/>
          </p:cNvSpPr>
          <p:nvPr userDrawn="1"/>
        </p:nvSpPr>
        <p:spPr bwMode="auto">
          <a:xfrm>
            <a:off x="9764166" y="1975648"/>
            <a:ext cx="1597819" cy="0"/>
          </a:xfrm>
          <a:prstGeom prst="line">
            <a:avLst/>
          </a:prstGeom>
          <a:noFill/>
          <a:ln w="12700">
            <a:solidFill>
              <a:srgbClr val="8B8B8B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hteck 18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4" y="199800"/>
            <a:ext cx="1575670" cy="462669"/>
          </a:xfrm>
          <a:prstGeom prst="rect">
            <a:avLst/>
          </a:prstGeom>
        </p:spPr>
      </p:pic>
      <p:sp>
        <p:nvSpPr>
          <p:cNvPr id="22" name="Circle"/>
          <p:cNvSpPr>
            <a:spLocks noChangeArrowheads="1"/>
          </p:cNvSpPr>
          <p:nvPr userDrawn="1"/>
        </p:nvSpPr>
        <p:spPr bwMode="auto">
          <a:xfrm>
            <a:off x="4364966" y="2397028"/>
            <a:ext cx="3554083" cy="3572449"/>
          </a:xfrm>
          <a:prstGeom prst="rect">
            <a:avLst/>
          </a:prstGeom>
          <a:solidFill>
            <a:schemeClr val="accent2">
              <a:lumMod val="20000"/>
              <a:lumOff val="80000"/>
              <a:alpha val="55685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25" name="Image"/>
          <p:cNvSpPr>
            <a:spLocks noGrp="1"/>
          </p:cNvSpPr>
          <p:nvPr>
            <p:ph type="pic" sz="quarter" idx="13" hasCustomPrompt="1"/>
          </p:nvPr>
        </p:nvSpPr>
        <p:spPr>
          <a:xfrm>
            <a:off x="4670819" y="2709128"/>
            <a:ext cx="2916171" cy="2931240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7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97635" y="4371388"/>
            <a:ext cx="2112580" cy="2091558"/>
          </a:xfrm>
          <a:prstGeom prst="rect">
            <a:avLst/>
          </a:prstGeom>
          <a:solidFill>
            <a:srgbClr val="F5B5C9">
              <a:alpha val="58000"/>
            </a:srgbClr>
          </a:solidFill>
        </p:spPr>
        <p:txBody>
          <a:bodyPr lIns="360000" tIns="1080000" rIns="360000" bIns="360000"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57249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and 2 content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 userDrawn="1"/>
        </p:nvSpPr>
        <p:spPr>
          <a:xfrm>
            <a:off x="10217426" y="6033053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10217426" y="1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4" name="Shape 2903"/>
          <p:cNvSpPr/>
          <p:nvPr userDrawn="1"/>
        </p:nvSpPr>
        <p:spPr>
          <a:xfrm>
            <a:off x="9539" y="1"/>
            <a:ext cx="6086475" cy="6857999"/>
          </a:xfrm>
          <a:prstGeom prst="rect">
            <a:avLst/>
          </a:prstGeom>
          <a:solidFill>
            <a:schemeClr val="accent4">
              <a:alpha val="76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798726" y="2397029"/>
            <a:ext cx="3254161" cy="3572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0" name="Line"/>
          <p:cNvSpPr>
            <a:spLocks noChangeShapeType="1"/>
          </p:cNvSpPr>
          <p:nvPr userDrawn="1"/>
        </p:nvSpPr>
        <p:spPr bwMode="auto">
          <a:xfrm>
            <a:off x="878608" y="1975648"/>
            <a:ext cx="15978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4" name="Textplatzhalter 24"/>
          <p:cNvSpPr>
            <a:spLocks noGrp="1"/>
          </p:cNvSpPr>
          <p:nvPr>
            <p:ph type="body" sz="quarter" idx="26" hasCustomPrompt="1"/>
          </p:nvPr>
        </p:nvSpPr>
        <p:spPr>
          <a:xfrm>
            <a:off x="8217794" y="2397030"/>
            <a:ext cx="3254161" cy="35724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>
                <a:solidFill>
                  <a:srgbClr val="8B8B8B"/>
                </a:solidFill>
              </a:defRPr>
            </a:lvl2pPr>
            <a:lvl3pPr algn="r">
              <a:defRPr>
                <a:solidFill>
                  <a:srgbClr val="8B8B8B"/>
                </a:solidFill>
              </a:defRPr>
            </a:lvl3pPr>
            <a:lvl4pPr algn="r">
              <a:defRPr>
                <a:solidFill>
                  <a:srgbClr val="8B8B8B"/>
                </a:solidFill>
              </a:defRPr>
            </a:lvl4pPr>
            <a:lvl5pPr algn="r">
              <a:defRPr>
                <a:solidFill>
                  <a:srgbClr val="8B8B8B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15" name="Textplatzhalt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8217795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 algn="r">
              <a:buNone/>
              <a:defRPr sz="3200" cap="all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7" name="Line"/>
          <p:cNvSpPr>
            <a:spLocks noChangeShapeType="1"/>
          </p:cNvSpPr>
          <p:nvPr userDrawn="1"/>
        </p:nvSpPr>
        <p:spPr bwMode="auto">
          <a:xfrm>
            <a:off x="9764166" y="1975648"/>
            <a:ext cx="1597819" cy="0"/>
          </a:xfrm>
          <a:prstGeom prst="line">
            <a:avLst/>
          </a:prstGeom>
          <a:noFill/>
          <a:ln w="12700">
            <a:solidFill>
              <a:srgbClr val="8B8B8B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hteck 18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4" y="199800"/>
            <a:ext cx="1575670" cy="462669"/>
          </a:xfrm>
          <a:prstGeom prst="rect">
            <a:avLst/>
          </a:prstGeom>
        </p:spPr>
      </p:pic>
      <p:sp>
        <p:nvSpPr>
          <p:cNvPr id="22" name="Circle"/>
          <p:cNvSpPr>
            <a:spLocks noChangeArrowheads="1"/>
          </p:cNvSpPr>
          <p:nvPr userDrawn="1"/>
        </p:nvSpPr>
        <p:spPr bwMode="auto">
          <a:xfrm>
            <a:off x="4364966" y="2397028"/>
            <a:ext cx="3554083" cy="3572449"/>
          </a:xfrm>
          <a:prstGeom prst="rect">
            <a:avLst/>
          </a:prstGeom>
          <a:solidFill>
            <a:schemeClr val="accent2">
              <a:lumMod val="20000"/>
              <a:lumOff val="80000"/>
              <a:alpha val="55685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25" name="Image"/>
          <p:cNvSpPr>
            <a:spLocks noGrp="1"/>
          </p:cNvSpPr>
          <p:nvPr>
            <p:ph type="pic" sz="quarter" idx="13" hasCustomPrompt="1"/>
          </p:nvPr>
        </p:nvSpPr>
        <p:spPr>
          <a:xfrm>
            <a:off x="4670819" y="2709128"/>
            <a:ext cx="2916171" cy="2931240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7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97635" y="4371388"/>
            <a:ext cx="2112580" cy="2091558"/>
          </a:xfrm>
          <a:prstGeom prst="rect">
            <a:avLst/>
          </a:prstGeom>
          <a:solidFill>
            <a:schemeClr val="accent2">
              <a:alpha val="58000"/>
            </a:schemeClr>
          </a:solidFill>
        </p:spPr>
        <p:txBody>
          <a:bodyPr lIns="360000" tIns="1080000" rIns="360000" bIns="360000"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16268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on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2577307" y="0"/>
            <a:ext cx="9614694" cy="6857999"/>
          </a:xfrm>
          <a:prstGeom prst="rect">
            <a:avLst/>
          </a:prstGeom>
          <a:solidFill>
            <a:srgbClr val="6286A4">
              <a:alpha val="20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Bildplatzhalt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731606" y="1777527"/>
            <a:ext cx="6410567" cy="5080471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57853" y="1777528"/>
            <a:ext cx="3451225" cy="2893039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630694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on 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2577307" y="0"/>
            <a:ext cx="9614694" cy="6858000"/>
          </a:xfrm>
          <a:prstGeom prst="rect">
            <a:avLst/>
          </a:prstGeom>
          <a:solidFill>
            <a:srgbClr val="8B8B8B">
              <a:alpha val="17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Bildplatzhalt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945256" y="1777528"/>
            <a:ext cx="6410567" cy="5080472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57853" y="1777528"/>
            <a:ext cx="3451225" cy="2893039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056501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on pin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2577306" y="0"/>
            <a:ext cx="9614694" cy="6858000"/>
          </a:xfrm>
          <a:prstGeom prst="rect">
            <a:avLst/>
          </a:prstGeom>
          <a:solidFill>
            <a:srgbClr val="F5B5C9">
              <a:alpha val="20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4" name="Bildplatzhalt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945256" y="1777528"/>
            <a:ext cx="6410567" cy="5080472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57853" y="1777528"/>
            <a:ext cx="3451225" cy="2893039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chemeClr val="accent4">
              <a:alpha val="76000"/>
            </a:scheme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6870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28514" r="-34" b="20156"/>
          <a:stretch/>
        </p:blipFill>
        <p:spPr bwMode="auto">
          <a:xfrm>
            <a:off x="0" y="2695813"/>
            <a:ext cx="12204919" cy="41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6286A4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2</a:t>
            </a:r>
          </a:p>
        </p:txBody>
      </p:sp>
    </p:spTree>
    <p:extLst>
      <p:ext uri="{BB962C8B-B14F-4D97-AF65-F5344CB8AC3E}">
        <p14:creationId xmlns:p14="http://schemas.microsoft.com/office/powerpoint/2010/main" val="15031176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2 content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 userDrawn="1"/>
        </p:nvSpPr>
        <p:spPr>
          <a:xfrm>
            <a:off x="10217426" y="6033053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10217426" y="1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4" name="Shape 2903"/>
          <p:cNvSpPr/>
          <p:nvPr userDrawn="1"/>
        </p:nvSpPr>
        <p:spPr>
          <a:xfrm>
            <a:off x="9539" y="1"/>
            <a:ext cx="6086475" cy="6857999"/>
          </a:xfrm>
          <a:prstGeom prst="rect">
            <a:avLst/>
          </a:prstGeom>
          <a:solidFill>
            <a:schemeClr val="accent2">
              <a:alpha val="76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798726" y="2397029"/>
            <a:ext cx="3254161" cy="3572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0" name="Line"/>
          <p:cNvSpPr>
            <a:spLocks noChangeShapeType="1"/>
          </p:cNvSpPr>
          <p:nvPr userDrawn="1"/>
        </p:nvSpPr>
        <p:spPr bwMode="auto">
          <a:xfrm>
            <a:off x="878608" y="1975648"/>
            <a:ext cx="15978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hteck 18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4" y="199800"/>
            <a:ext cx="1575670" cy="462669"/>
          </a:xfrm>
          <a:prstGeom prst="rect">
            <a:avLst/>
          </a:prstGeom>
        </p:spPr>
      </p:pic>
      <p:sp>
        <p:nvSpPr>
          <p:cNvPr id="20" name="Freeform: Shape 4"/>
          <p:cNvSpPr>
            <a:spLocks noGrp="1"/>
          </p:cNvSpPr>
          <p:nvPr>
            <p:ph type="pic" idx="13" hasCustomPrompt="1"/>
          </p:nvPr>
        </p:nvSpPr>
        <p:spPr>
          <a:xfrm flipH="1">
            <a:off x="4774317" y="-250165"/>
            <a:ext cx="8190210" cy="7094538"/>
          </a:xfrm>
          <a:custGeom>
            <a:avLst/>
            <a:gdLst>
              <a:gd name="connsiteX0" fmla="*/ 16059256 w 16380420"/>
              <a:gd name="connsiteY0" fmla="*/ 6098675 h 14189076"/>
              <a:gd name="connsiteX1" fmla="*/ 16286886 w 16380420"/>
              <a:gd name="connsiteY1" fmla="*/ 6192612 h 14189076"/>
              <a:gd name="connsiteX2" fmla="*/ 16375210 w 16380420"/>
              <a:gd name="connsiteY2" fmla="*/ 6358325 h 14189076"/>
              <a:gd name="connsiteX3" fmla="*/ 16380420 w 16380420"/>
              <a:gd name="connsiteY3" fmla="*/ 6412594 h 14189076"/>
              <a:gd name="connsiteX4" fmla="*/ 16380420 w 16380420"/>
              <a:gd name="connsiteY4" fmla="*/ 6426718 h 14189076"/>
              <a:gd name="connsiteX5" fmla="*/ 16375210 w 16380420"/>
              <a:gd name="connsiteY5" fmla="*/ 6481014 h 14189076"/>
              <a:gd name="connsiteX6" fmla="*/ 16286886 w 16380420"/>
              <a:gd name="connsiteY6" fmla="*/ 6647189 h 14189076"/>
              <a:gd name="connsiteX7" fmla="*/ 8745398 w 16380420"/>
              <a:gd name="connsiteY7" fmla="*/ 14189076 h 14189076"/>
              <a:gd name="connsiteX8" fmla="*/ 7835639 w 16380420"/>
              <a:gd name="connsiteY8" fmla="*/ 14189076 h 14189076"/>
              <a:gd name="connsiteX9" fmla="*/ 15832387 w 16380420"/>
              <a:gd name="connsiteY9" fmla="*/ 6192612 h 14189076"/>
              <a:gd name="connsiteX10" fmla="*/ 16059256 w 16380420"/>
              <a:gd name="connsiteY10" fmla="*/ 6098675 h 14189076"/>
              <a:gd name="connsiteX11" fmla="*/ 16025759 w 16380420"/>
              <a:gd name="connsiteY11" fmla="*/ 5106097 h 14189076"/>
              <a:gd name="connsiteX12" fmla="*/ 16252628 w 16380420"/>
              <a:gd name="connsiteY12" fmla="*/ 5200034 h 14189076"/>
              <a:gd name="connsiteX13" fmla="*/ 16252628 w 16380420"/>
              <a:gd name="connsiteY13" fmla="*/ 5653953 h 14189076"/>
              <a:gd name="connsiteX14" fmla="*/ 7717636 w 16380420"/>
              <a:gd name="connsiteY14" fmla="*/ 14189076 h 14189076"/>
              <a:gd name="connsiteX15" fmla="*/ 6808638 w 16380420"/>
              <a:gd name="connsiteY15" fmla="*/ 14189076 h 14189076"/>
              <a:gd name="connsiteX16" fmla="*/ 15798129 w 16380420"/>
              <a:gd name="connsiteY16" fmla="*/ 5200034 h 14189076"/>
              <a:gd name="connsiteX17" fmla="*/ 16025759 w 16380420"/>
              <a:gd name="connsiteY17" fmla="*/ 5106097 h 14189076"/>
              <a:gd name="connsiteX18" fmla="*/ 15296429 w 16380420"/>
              <a:gd name="connsiteY18" fmla="*/ 4807207 h 14189076"/>
              <a:gd name="connsiteX19" fmla="*/ 15524059 w 16380420"/>
              <a:gd name="connsiteY19" fmla="*/ 4901144 h 14189076"/>
              <a:gd name="connsiteX20" fmla="*/ 15524059 w 16380420"/>
              <a:gd name="connsiteY20" fmla="*/ 5355720 h 14189076"/>
              <a:gd name="connsiteX21" fmla="*/ 6690636 w 16380420"/>
              <a:gd name="connsiteY21" fmla="*/ 14189076 h 14189076"/>
              <a:gd name="connsiteX22" fmla="*/ 5781638 w 16380420"/>
              <a:gd name="connsiteY22" fmla="*/ 14189076 h 14189076"/>
              <a:gd name="connsiteX23" fmla="*/ 15069560 w 16380420"/>
              <a:gd name="connsiteY23" fmla="*/ 4901144 h 14189076"/>
              <a:gd name="connsiteX24" fmla="*/ 15296429 w 16380420"/>
              <a:gd name="connsiteY24" fmla="*/ 4807207 h 14189076"/>
              <a:gd name="connsiteX25" fmla="*/ 14519136 w 16380420"/>
              <a:gd name="connsiteY25" fmla="*/ 4557584 h 14189076"/>
              <a:gd name="connsiteX26" fmla="*/ 14746005 w 16380420"/>
              <a:gd name="connsiteY26" fmla="*/ 4652178 h 14189076"/>
              <a:gd name="connsiteX27" fmla="*/ 14746005 w 16380420"/>
              <a:gd name="connsiteY27" fmla="*/ 5106754 h 14189076"/>
              <a:gd name="connsiteX28" fmla="*/ 5663635 w 16380420"/>
              <a:gd name="connsiteY28" fmla="*/ 14189076 h 14189076"/>
              <a:gd name="connsiteX29" fmla="*/ 4754637 w 16380420"/>
              <a:gd name="connsiteY29" fmla="*/ 14189076 h 14189076"/>
              <a:gd name="connsiteX30" fmla="*/ 14291506 w 16380420"/>
              <a:gd name="connsiteY30" fmla="*/ 4651521 h 14189076"/>
              <a:gd name="connsiteX31" fmla="*/ 14519136 w 16380420"/>
              <a:gd name="connsiteY31" fmla="*/ 4557584 h 14189076"/>
              <a:gd name="connsiteX32" fmla="*/ 14690430 w 16380420"/>
              <a:gd name="connsiteY32" fmla="*/ 3359395 h 14189076"/>
              <a:gd name="connsiteX33" fmla="*/ 14918060 w 16380420"/>
              <a:gd name="connsiteY33" fmla="*/ 3453989 h 14189076"/>
              <a:gd name="connsiteX34" fmla="*/ 14917299 w 16380420"/>
              <a:gd name="connsiteY34" fmla="*/ 3908565 h 14189076"/>
              <a:gd name="connsiteX35" fmla="*/ 5101792 w 16380420"/>
              <a:gd name="connsiteY35" fmla="*/ 13724647 h 14189076"/>
              <a:gd name="connsiteX36" fmla="*/ 4647293 w 16380420"/>
              <a:gd name="connsiteY36" fmla="*/ 13724647 h 14189076"/>
              <a:gd name="connsiteX37" fmla="*/ 4646532 w 16380420"/>
              <a:gd name="connsiteY37" fmla="*/ 13269414 h 14189076"/>
              <a:gd name="connsiteX38" fmla="*/ 14462799 w 16380420"/>
              <a:gd name="connsiteY38" fmla="*/ 3453989 h 14189076"/>
              <a:gd name="connsiteX39" fmla="*/ 14690430 w 16380420"/>
              <a:gd name="connsiteY39" fmla="*/ 3359395 h 14189076"/>
              <a:gd name="connsiteX40" fmla="*/ 13756308 w 16380420"/>
              <a:gd name="connsiteY40" fmla="*/ 3266772 h 14189076"/>
              <a:gd name="connsiteX41" fmla="*/ 13983177 w 16380420"/>
              <a:gd name="connsiteY41" fmla="*/ 3361366 h 14189076"/>
              <a:gd name="connsiteX42" fmla="*/ 13983177 w 16380420"/>
              <a:gd name="connsiteY42" fmla="*/ 3815285 h 14189076"/>
              <a:gd name="connsiteX43" fmla="*/ 4167671 w 16380420"/>
              <a:gd name="connsiteY43" fmla="*/ 13631366 h 14189076"/>
              <a:gd name="connsiteX44" fmla="*/ 3713172 w 16380420"/>
              <a:gd name="connsiteY44" fmla="*/ 13631366 h 14189076"/>
              <a:gd name="connsiteX45" fmla="*/ 3713172 w 16380420"/>
              <a:gd name="connsiteY45" fmla="*/ 13176791 h 14189076"/>
              <a:gd name="connsiteX46" fmla="*/ 13528678 w 16380420"/>
              <a:gd name="connsiteY46" fmla="*/ 3360709 h 14189076"/>
              <a:gd name="connsiteX47" fmla="*/ 13756308 w 16380420"/>
              <a:gd name="connsiteY47" fmla="*/ 3266772 h 14189076"/>
              <a:gd name="connsiteX48" fmla="*/ 12978254 w 16380420"/>
              <a:gd name="connsiteY48" fmla="*/ 3017149 h 14189076"/>
              <a:gd name="connsiteX49" fmla="*/ 13205885 w 16380420"/>
              <a:gd name="connsiteY49" fmla="*/ 3111744 h 14189076"/>
              <a:gd name="connsiteX50" fmla="*/ 13205885 w 16380420"/>
              <a:gd name="connsiteY50" fmla="*/ 3565663 h 14189076"/>
              <a:gd name="connsiteX51" fmla="*/ 3389617 w 16380420"/>
              <a:gd name="connsiteY51" fmla="*/ 13381744 h 14189076"/>
              <a:gd name="connsiteX52" fmla="*/ 2935879 w 16380420"/>
              <a:gd name="connsiteY52" fmla="*/ 13381744 h 14189076"/>
              <a:gd name="connsiteX53" fmla="*/ 2935879 w 16380420"/>
              <a:gd name="connsiteY53" fmla="*/ 12927168 h 14189076"/>
              <a:gd name="connsiteX54" fmla="*/ 12751386 w 16380420"/>
              <a:gd name="connsiteY54" fmla="*/ 3111744 h 14189076"/>
              <a:gd name="connsiteX55" fmla="*/ 12978254 w 16380420"/>
              <a:gd name="connsiteY55" fmla="*/ 3017149 h 14189076"/>
              <a:gd name="connsiteX56" fmla="*/ 13403824 w 16380420"/>
              <a:gd name="connsiteY56" fmla="*/ 1564740 h 14189076"/>
              <a:gd name="connsiteX57" fmla="*/ 13631454 w 16380420"/>
              <a:gd name="connsiteY57" fmla="*/ 1658677 h 14189076"/>
              <a:gd name="connsiteX58" fmla="*/ 13631454 w 16380420"/>
              <a:gd name="connsiteY58" fmla="*/ 2113253 h 14189076"/>
              <a:gd name="connsiteX59" fmla="*/ 3815186 w 16380420"/>
              <a:gd name="connsiteY59" fmla="*/ 11929334 h 14189076"/>
              <a:gd name="connsiteX60" fmla="*/ 3360687 w 16380420"/>
              <a:gd name="connsiteY60" fmla="*/ 11929334 h 14189076"/>
              <a:gd name="connsiteX61" fmla="*/ 3360687 w 16380420"/>
              <a:gd name="connsiteY61" fmla="*/ 11474758 h 14189076"/>
              <a:gd name="connsiteX62" fmla="*/ 13176955 w 16380420"/>
              <a:gd name="connsiteY62" fmla="*/ 1658677 h 14189076"/>
              <a:gd name="connsiteX63" fmla="*/ 13403824 w 16380420"/>
              <a:gd name="connsiteY63" fmla="*/ 1564740 h 14189076"/>
              <a:gd name="connsiteX64" fmla="*/ 12723979 w 16380420"/>
              <a:gd name="connsiteY64" fmla="*/ 1217896 h 14189076"/>
              <a:gd name="connsiteX65" fmla="*/ 12951609 w 16380420"/>
              <a:gd name="connsiteY65" fmla="*/ 1311833 h 14189076"/>
              <a:gd name="connsiteX66" fmla="*/ 12951609 w 16380420"/>
              <a:gd name="connsiteY66" fmla="*/ 1766409 h 14189076"/>
              <a:gd name="connsiteX67" fmla="*/ 3135341 w 16380420"/>
              <a:gd name="connsiteY67" fmla="*/ 11581833 h 14189076"/>
              <a:gd name="connsiteX68" fmla="*/ 2680842 w 16380420"/>
              <a:gd name="connsiteY68" fmla="*/ 11581833 h 14189076"/>
              <a:gd name="connsiteX69" fmla="*/ 2680842 w 16380420"/>
              <a:gd name="connsiteY69" fmla="*/ 11127257 h 14189076"/>
              <a:gd name="connsiteX70" fmla="*/ 12497110 w 16380420"/>
              <a:gd name="connsiteY70" fmla="*/ 1311833 h 14189076"/>
              <a:gd name="connsiteX71" fmla="*/ 12723979 w 16380420"/>
              <a:gd name="connsiteY71" fmla="*/ 1217896 h 14189076"/>
              <a:gd name="connsiteX72" fmla="*/ 10137064 w 16380420"/>
              <a:gd name="connsiteY72" fmla="*/ 723249 h 14189076"/>
              <a:gd name="connsiteX73" fmla="*/ 10364694 w 16380420"/>
              <a:gd name="connsiteY73" fmla="*/ 817843 h 14189076"/>
              <a:gd name="connsiteX74" fmla="*/ 10364694 w 16380420"/>
              <a:gd name="connsiteY74" fmla="*/ 1272419 h 14189076"/>
              <a:gd name="connsiteX75" fmla="*/ 548426 w 16380420"/>
              <a:gd name="connsiteY75" fmla="*/ 11087843 h 14189076"/>
              <a:gd name="connsiteX76" fmla="*/ 93927 w 16380420"/>
              <a:gd name="connsiteY76" fmla="*/ 11087843 h 14189076"/>
              <a:gd name="connsiteX77" fmla="*/ 93927 w 16380420"/>
              <a:gd name="connsiteY77" fmla="*/ 10633267 h 14189076"/>
              <a:gd name="connsiteX78" fmla="*/ 9910195 w 16380420"/>
              <a:gd name="connsiteY78" fmla="*/ 817843 h 14189076"/>
              <a:gd name="connsiteX79" fmla="*/ 10137064 w 16380420"/>
              <a:gd name="connsiteY79" fmla="*/ 723249 h 14189076"/>
              <a:gd name="connsiteX80" fmla="*/ 11403876 w 16380420"/>
              <a:gd name="connsiteY80" fmla="*/ 484137 h 14189076"/>
              <a:gd name="connsiteX81" fmla="*/ 11631506 w 16380420"/>
              <a:gd name="connsiteY81" fmla="*/ 578074 h 14189076"/>
              <a:gd name="connsiteX82" fmla="*/ 11630744 w 16380420"/>
              <a:gd name="connsiteY82" fmla="*/ 1032650 h 14189076"/>
              <a:gd name="connsiteX83" fmla="*/ 1815238 w 16380420"/>
              <a:gd name="connsiteY83" fmla="*/ 10848731 h 14189076"/>
              <a:gd name="connsiteX84" fmla="*/ 1360739 w 16380420"/>
              <a:gd name="connsiteY84" fmla="*/ 10848731 h 14189076"/>
              <a:gd name="connsiteX85" fmla="*/ 1359978 w 16380420"/>
              <a:gd name="connsiteY85" fmla="*/ 10393498 h 14189076"/>
              <a:gd name="connsiteX86" fmla="*/ 11176245 w 16380420"/>
              <a:gd name="connsiteY86" fmla="*/ 578074 h 14189076"/>
              <a:gd name="connsiteX87" fmla="*/ 11403876 w 16380420"/>
              <a:gd name="connsiteY87" fmla="*/ 484137 h 14189076"/>
              <a:gd name="connsiteX88" fmla="*/ 12915066 w 16380420"/>
              <a:gd name="connsiteY88" fmla="*/ 0 h 14189076"/>
              <a:gd name="connsiteX89" fmla="*/ 13142696 w 16380420"/>
              <a:gd name="connsiteY89" fmla="*/ 93937 h 14189076"/>
              <a:gd name="connsiteX90" fmla="*/ 13141935 w 16380420"/>
              <a:gd name="connsiteY90" fmla="*/ 548513 h 14189076"/>
              <a:gd name="connsiteX91" fmla="*/ 3326429 w 16380420"/>
              <a:gd name="connsiteY91" fmla="*/ 10364594 h 14189076"/>
              <a:gd name="connsiteX92" fmla="*/ 2871929 w 16380420"/>
              <a:gd name="connsiteY92" fmla="*/ 10364594 h 14189076"/>
              <a:gd name="connsiteX93" fmla="*/ 2871929 w 16380420"/>
              <a:gd name="connsiteY93" fmla="*/ 9909362 h 14189076"/>
              <a:gd name="connsiteX94" fmla="*/ 12687436 w 16380420"/>
              <a:gd name="connsiteY94" fmla="*/ 93937 h 14189076"/>
              <a:gd name="connsiteX95" fmla="*/ 12915066 w 16380420"/>
              <a:gd name="connsiteY95" fmla="*/ 0 h 1418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6380420" h="14189076">
                <a:moveTo>
                  <a:pt x="16059256" y="6098675"/>
                </a:moveTo>
                <a:cubicBezTo>
                  <a:pt x="16141477" y="6098675"/>
                  <a:pt x="16224459" y="6130207"/>
                  <a:pt x="16286886" y="6192612"/>
                </a:cubicBezTo>
                <a:cubicBezTo>
                  <a:pt x="16333992" y="6239663"/>
                  <a:pt x="16363433" y="6297614"/>
                  <a:pt x="16375210" y="6358325"/>
                </a:cubicBezTo>
                <a:lnTo>
                  <a:pt x="16380420" y="6412594"/>
                </a:lnTo>
                <a:lnTo>
                  <a:pt x="16380420" y="6426718"/>
                </a:lnTo>
                <a:lnTo>
                  <a:pt x="16375210" y="6481014"/>
                </a:lnTo>
                <a:cubicBezTo>
                  <a:pt x="16363433" y="6541787"/>
                  <a:pt x="16333992" y="6599892"/>
                  <a:pt x="16286886" y="6647189"/>
                </a:cubicBezTo>
                <a:lnTo>
                  <a:pt x="8745398" y="14189076"/>
                </a:lnTo>
                <a:lnTo>
                  <a:pt x="7835639" y="14189076"/>
                </a:lnTo>
                <a:lnTo>
                  <a:pt x="15832387" y="6192612"/>
                </a:lnTo>
                <a:cubicBezTo>
                  <a:pt x="15895576" y="6129550"/>
                  <a:pt x="15977035" y="6098018"/>
                  <a:pt x="16059256" y="6098675"/>
                </a:cubicBezTo>
                <a:close/>
                <a:moveTo>
                  <a:pt x="16025759" y="5106097"/>
                </a:moveTo>
                <a:cubicBezTo>
                  <a:pt x="16107980" y="5106097"/>
                  <a:pt x="16190201" y="5136971"/>
                  <a:pt x="16252628" y="5200034"/>
                </a:cubicBezTo>
                <a:cubicBezTo>
                  <a:pt x="16378243" y="5325502"/>
                  <a:pt x="16378243" y="5528485"/>
                  <a:pt x="16252628" y="5653953"/>
                </a:cubicBezTo>
                <a:lnTo>
                  <a:pt x="7717636" y="14189076"/>
                </a:lnTo>
                <a:lnTo>
                  <a:pt x="6808638" y="14189076"/>
                </a:lnTo>
                <a:lnTo>
                  <a:pt x="15798129" y="5200034"/>
                </a:lnTo>
                <a:cubicBezTo>
                  <a:pt x="15860556" y="5136971"/>
                  <a:pt x="15942777" y="5106097"/>
                  <a:pt x="16025759" y="5106097"/>
                </a:cubicBezTo>
                <a:close/>
                <a:moveTo>
                  <a:pt x="15296429" y="4807207"/>
                </a:moveTo>
                <a:cubicBezTo>
                  <a:pt x="15378649" y="4807207"/>
                  <a:pt x="15461632" y="4838738"/>
                  <a:pt x="15524059" y="4901144"/>
                </a:cubicBezTo>
                <a:cubicBezTo>
                  <a:pt x="15649674" y="5027269"/>
                  <a:pt x="15649674" y="5230251"/>
                  <a:pt x="15524059" y="5355720"/>
                </a:cubicBezTo>
                <a:lnTo>
                  <a:pt x="6690636" y="14189076"/>
                </a:lnTo>
                <a:lnTo>
                  <a:pt x="5781638" y="14189076"/>
                </a:lnTo>
                <a:lnTo>
                  <a:pt x="15069560" y="4901144"/>
                </a:lnTo>
                <a:cubicBezTo>
                  <a:pt x="15131987" y="4838738"/>
                  <a:pt x="15214208" y="4807207"/>
                  <a:pt x="15296429" y="4807207"/>
                </a:cubicBezTo>
                <a:close/>
                <a:moveTo>
                  <a:pt x="14519136" y="4557584"/>
                </a:moveTo>
                <a:cubicBezTo>
                  <a:pt x="14601357" y="4557584"/>
                  <a:pt x="14683578" y="4589115"/>
                  <a:pt x="14746005" y="4652178"/>
                </a:cubicBezTo>
                <a:cubicBezTo>
                  <a:pt x="14871620" y="4777646"/>
                  <a:pt x="14871620" y="4981286"/>
                  <a:pt x="14746005" y="5106754"/>
                </a:cubicBezTo>
                <a:lnTo>
                  <a:pt x="5663635" y="14189076"/>
                </a:lnTo>
                <a:lnTo>
                  <a:pt x="4754637" y="14189076"/>
                </a:lnTo>
                <a:lnTo>
                  <a:pt x="14291506" y="4651521"/>
                </a:lnTo>
                <a:cubicBezTo>
                  <a:pt x="14354694" y="4589115"/>
                  <a:pt x="14436915" y="4557584"/>
                  <a:pt x="14519136" y="4557584"/>
                </a:cubicBezTo>
                <a:close/>
                <a:moveTo>
                  <a:pt x="14690430" y="3359395"/>
                </a:moveTo>
                <a:cubicBezTo>
                  <a:pt x="14772651" y="3359395"/>
                  <a:pt x="14854872" y="3390927"/>
                  <a:pt x="14918060" y="3453989"/>
                </a:cubicBezTo>
                <a:cubicBezTo>
                  <a:pt x="15042914" y="3579458"/>
                  <a:pt x="15042914" y="3783097"/>
                  <a:pt x="14917299" y="3908565"/>
                </a:cubicBezTo>
                <a:lnTo>
                  <a:pt x="5101792" y="13724647"/>
                </a:lnTo>
                <a:cubicBezTo>
                  <a:pt x="4976177" y="13850115"/>
                  <a:pt x="4772908" y="13850115"/>
                  <a:pt x="4647293" y="13724647"/>
                </a:cubicBezTo>
                <a:cubicBezTo>
                  <a:pt x="4521678" y="13598521"/>
                  <a:pt x="4521678" y="13394882"/>
                  <a:pt x="4646532" y="13269414"/>
                </a:cubicBezTo>
                <a:lnTo>
                  <a:pt x="14462799" y="3453989"/>
                </a:lnTo>
                <a:cubicBezTo>
                  <a:pt x="14525988" y="3390927"/>
                  <a:pt x="14608209" y="3359395"/>
                  <a:pt x="14690430" y="3359395"/>
                </a:cubicBezTo>
                <a:close/>
                <a:moveTo>
                  <a:pt x="13756308" y="3266772"/>
                </a:moveTo>
                <a:cubicBezTo>
                  <a:pt x="13838529" y="3266772"/>
                  <a:pt x="13920750" y="3298304"/>
                  <a:pt x="13983177" y="3361366"/>
                </a:cubicBezTo>
                <a:cubicBezTo>
                  <a:pt x="14108793" y="3486834"/>
                  <a:pt x="14108793" y="3689817"/>
                  <a:pt x="13983177" y="3815285"/>
                </a:cubicBezTo>
                <a:lnTo>
                  <a:pt x="4167671" y="13631366"/>
                </a:lnTo>
                <a:cubicBezTo>
                  <a:pt x="4042055" y="13756835"/>
                  <a:pt x="3838787" y="13756835"/>
                  <a:pt x="3713172" y="13631366"/>
                </a:cubicBezTo>
                <a:cubicBezTo>
                  <a:pt x="3587556" y="13505898"/>
                  <a:pt x="3587556" y="13302259"/>
                  <a:pt x="3713172" y="13176791"/>
                </a:cubicBezTo>
                <a:lnTo>
                  <a:pt x="13528678" y="3360709"/>
                </a:lnTo>
                <a:cubicBezTo>
                  <a:pt x="13591866" y="3297647"/>
                  <a:pt x="13674087" y="3266772"/>
                  <a:pt x="13756308" y="3266772"/>
                </a:cubicBezTo>
                <a:close/>
                <a:moveTo>
                  <a:pt x="12978254" y="3017149"/>
                </a:moveTo>
                <a:cubicBezTo>
                  <a:pt x="13060475" y="3017807"/>
                  <a:pt x="13143458" y="3048681"/>
                  <a:pt x="13205885" y="3111744"/>
                </a:cubicBezTo>
                <a:cubicBezTo>
                  <a:pt x="13331500" y="3237212"/>
                  <a:pt x="13331500" y="3440194"/>
                  <a:pt x="13205885" y="3565663"/>
                </a:cubicBezTo>
                <a:lnTo>
                  <a:pt x="3389617" y="13381744"/>
                </a:lnTo>
                <a:cubicBezTo>
                  <a:pt x="3264763" y="13507212"/>
                  <a:pt x="3060733" y="13507212"/>
                  <a:pt x="2935879" y="13381744"/>
                </a:cubicBezTo>
                <a:cubicBezTo>
                  <a:pt x="2810264" y="13256276"/>
                  <a:pt x="2810264" y="13052636"/>
                  <a:pt x="2935879" y="12927168"/>
                </a:cubicBezTo>
                <a:lnTo>
                  <a:pt x="12751386" y="3111744"/>
                </a:lnTo>
                <a:cubicBezTo>
                  <a:pt x="12813813" y="3048681"/>
                  <a:pt x="12896034" y="3017149"/>
                  <a:pt x="12978254" y="3017149"/>
                </a:cubicBezTo>
                <a:close/>
                <a:moveTo>
                  <a:pt x="13403824" y="1564740"/>
                </a:moveTo>
                <a:cubicBezTo>
                  <a:pt x="13486045" y="1564740"/>
                  <a:pt x="13569027" y="1596271"/>
                  <a:pt x="13631454" y="1658677"/>
                </a:cubicBezTo>
                <a:cubicBezTo>
                  <a:pt x="13757070" y="1784145"/>
                  <a:pt x="13757070" y="1987785"/>
                  <a:pt x="13631454" y="2113253"/>
                </a:cubicBezTo>
                <a:lnTo>
                  <a:pt x="3815186" y="11929334"/>
                </a:lnTo>
                <a:cubicBezTo>
                  <a:pt x="3689571" y="12054802"/>
                  <a:pt x="3486303" y="12054802"/>
                  <a:pt x="3360687" y="11929334"/>
                </a:cubicBezTo>
                <a:cubicBezTo>
                  <a:pt x="3235072" y="11803866"/>
                  <a:pt x="3235072" y="11600227"/>
                  <a:pt x="3360687" y="11474758"/>
                </a:cubicBezTo>
                <a:lnTo>
                  <a:pt x="13176955" y="1658677"/>
                </a:lnTo>
                <a:cubicBezTo>
                  <a:pt x="13239382" y="1596271"/>
                  <a:pt x="13321603" y="1564740"/>
                  <a:pt x="13403824" y="1564740"/>
                </a:cubicBezTo>
                <a:close/>
                <a:moveTo>
                  <a:pt x="12723979" y="1217896"/>
                </a:moveTo>
                <a:cubicBezTo>
                  <a:pt x="12806200" y="1217896"/>
                  <a:pt x="12889182" y="1248770"/>
                  <a:pt x="12951609" y="1311833"/>
                </a:cubicBezTo>
                <a:cubicBezTo>
                  <a:pt x="13077224" y="1437301"/>
                  <a:pt x="13077224" y="1640941"/>
                  <a:pt x="12951609" y="1766409"/>
                </a:cubicBezTo>
                <a:lnTo>
                  <a:pt x="3135341" y="11581833"/>
                </a:lnTo>
                <a:cubicBezTo>
                  <a:pt x="3009726" y="11707302"/>
                  <a:pt x="2806457" y="11707302"/>
                  <a:pt x="2680842" y="11581833"/>
                </a:cubicBezTo>
                <a:cubicBezTo>
                  <a:pt x="2555226" y="11456365"/>
                  <a:pt x="2555226" y="11253382"/>
                  <a:pt x="2680842" y="11127257"/>
                </a:cubicBezTo>
                <a:lnTo>
                  <a:pt x="12497110" y="1311833"/>
                </a:lnTo>
                <a:cubicBezTo>
                  <a:pt x="12559537" y="1248770"/>
                  <a:pt x="12641758" y="1217896"/>
                  <a:pt x="12723979" y="1217896"/>
                </a:cubicBezTo>
                <a:close/>
                <a:moveTo>
                  <a:pt x="10137064" y="723249"/>
                </a:moveTo>
                <a:cubicBezTo>
                  <a:pt x="10219285" y="723249"/>
                  <a:pt x="10302267" y="754780"/>
                  <a:pt x="10364694" y="817843"/>
                </a:cubicBezTo>
                <a:cubicBezTo>
                  <a:pt x="10490309" y="943311"/>
                  <a:pt x="10489548" y="1146951"/>
                  <a:pt x="10364694" y="1272419"/>
                </a:cubicBezTo>
                <a:lnTo>
                  <a:pt x="548426" y="11087843"/>
                </a:lnTo>
                <a:cubicBezTo>
                  <a:pt x="422811" y="11213311"/>
                  <a:pt x="219543" y="11213311"/>
                  <a:pt x="93927" y="11087843"/>
                </a:cubicBezTo>
                <a:cubicBezTo>
                  <a:pt x="-30927" y="10962375"/>
                  <a:pt x="-31688" y="10758735"/>
                  <a:pt x="93927" y="10633267"/>
                </a:cubicBezTo>
                <a:lnTo>
                  <a:pt x="9910195" y="817843"/>
                </a:lnTo>
                <a:cubicBezTo>
                  <a:pt x="9972622" y="754780"/>
                  <a:pt x="10054843" y="723249"/>
                  <a:pt x="10137064" y="723249"/>
                </a:cubicBezTo>
                <a:close/>
                <a:moveTo>
                  <a:pt x="11403876" y="484137"/>
                </a:moveTo>
                <a:cubicBezTo>
                  <a:pt x="11486096" y="484137"/>
                  <a:pt x="11568317" y="515668"/>
                  <a:pt x="11631506" y="578074"/>
                </a:cubicBezTo>
                <a:cubicBezTo>
                  <a:pt x="11756360" y="703542"/>
                  <a:pt x="11756360" y="907181"/>
                  <a:pt x="11630744" y="1032650"/>
                </a:cubicBezTo>
                <a:lnTo>
                  <a:pt x="1815238" y="10848731"/>
                </a:lnTo>
                <a:cubicBezTo>
                  <a:pt x="1689623" y="10974199"/>
                  <a:pt x="1486354" y="10974199"/>
                  <a:pt x="1360739" y="10848731"/>
                </a:cubicBezTo>
                <a:cubicBezTo>
                  <a:pt x="1235124" y="10723263"/>
                  <a:pt x="1235124" y="10519623"/>
                  <a:pt x="1359978" y="10393498"/>
                </a:cubicBezTo>
                <a:lnTo>
                  <a:pt x="11176245" y="578074"/>
                </a:lnTo>
                <a:cubicBezTo>
                  <a:pt x="11239434" y="515668"/>
                  <a:pt x="11321655" y="484137"/>
                  <a:pt x="11403876" y="484137"/>
                </a:cubicBezTo>
                <a:close/>
                <a:moveTo>
                  <a:pt x="12915066" y="0"/>
                </a:moveTo>
                <a:cubicBezTo>
                  <a:pt x="12997287" y="0"/>
                  <a:pt x="13079508" y="31532"/>
                  <a:pt x="13142696" y="93937"/>
                </a:cubicBezTo>
                <a:cubicBezTo>
                  <a:pt x="13268312" y="219405"/>
                  <a:pt x="13267550" y="423045"/>
                  <a:pt x="13141935" y="548513"/>
                </a:cubicBezTo>
                <a:lnTo>
                  <a:pt x="3326429" y="10364594"/>
                </a:lnTo>
                <a:cubicBezTo>
                  <a:pt x="3200813" y="10490063"/>
                  <a:pt x="2997545" y="10490063"/>
                  <a:pt x="2871929" y="10364594"/>
                </a:cubicBezTo>
                <a:cubicBezTo>
                  <a:pt x="2746314" y="10239126"/>
                  <a:pt x="2746314" y="10034830"/>
                  <a:pt x="2871929" y="9909362"/>
                </a:cubicBezTo>
                <a:lnTo>
                  <a:pt x="12687436" y="93937"/>
                </a:lnTo>
                <a:cubicBezTo>
                  <a:pt x="12750624" y="31532"/>
                  <a:pt x="12832845" y="0"/>
                  <a:pt x="12915066" y="0"/>
                </a:cubicBezTo>
                <a:close/>
              </a:path>
            </a:pathLst>
          </a:custGeom>
          <a:solidFill>
            <a:srgbClr val="E4EFF4"/>
          </a:solidFill>
        </p:spPr>
        <p:txBody>
          <a:bodyPr lIns="91439" tIns="45719" rIns="91439" bIns="45719" anchor="ctr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79526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and 2 content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 userDrawn="1"/>
        </p:nvSpPr>
        <p:spPr>
          <a:xfrm>
            <a:off x="10217426" y="6033053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10217426" y="1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4" name="Shape 2903"/>
          <p:cNvSpPr/>
          <p:nvPr userDrawn="1"/>
        </p:nvSpPr>
        <p:spPr>
          <a:xfrm>
            <a:off x="9539" y="1"/>
            <a:ext cx="6086475" cy="6857999"/>
          </a:xfrm>
          <a:prstGeom prst="rect">
            <a:avLst/>
          </a:prstGeom>
          <a:solidFill>
            <a:schemeClr val="accent4">
              <a:alpha val="76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798726" y="2397029"/>
            <a:ext cx="3254161" cy="3572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0" name="Line"/>
          <p:cNvSpPr>
            <a:spLocks noChangeShapeType="1"/>
          </p:cNvSpPr>
          <p:nvPr userDrawn="1"/>
        </p:nvSpPr>
        <p:spPr bwMode="auto">
          <a:xfrm>
            <a:off x="878608" y="1975648"/>
            <a:ext cx="15978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hteck 18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4" y="199800"/>
            <a:ext cx="1575670" cy="462669"/>
          </a:xfrm>
          <a:prstGeom prst="rect">
            <a:avLst/>
          </a:prstGeom>
        </p:spPr>
      </p:pic>
      <p:sp>
        <p:nvSpPr>
          <p:cNvPr id="20" name="Freeform: Shape 4"/>
          <p:cNvSpPr>
            <a:spLocks noGrp="1"/>
          </p:cNvSpPr>
          <p:nvPr>
            <p:ph type="pic" idx="13" hasCustomPrompt="1"/>
          </p:nvPr>
        </p:nvSpPr>
        <p:spPr>
          <a:xfrm flipH="1">
            <a:off x="4774317" y="-250165"/>
            <a:ext cx="8190210" cy="7094538"/>
          </a:xfrm>
          <a:custGeom>
            <a:avLst/>
            <a:gdLst>
              <a:gd name="connsiteX0" fmla="*/ 16059256 w 16380420"/>
              <a:gd name="connsiteY0" fmla="*/ 6098675 h 14189076"/>
              <a:gd name="connsiteX1" fmla="*/ 16286886 w 16380420"/>
              <a:gd name="connsiteY1" fmla="*/ 6192612 h 14189076"/>
              <a:gd name="connsiteX2" fmla="*/ 16375210 w 16380420"/>
              <a:gd name="connsiteY2" fmla="*/ 6358325 h 14189076"/>
              <a:gd name="connsiteX3" fmla="*/ 16380420 w 16380420"/>
              <a:gd name="connsiteY3" fmla="*/ 6412594 h 14189076"/>
              <a:gd name="connsiteX4" fmla="*/ 16380420 w 16380420"/>
              <a:gd name="connsiteY4" fmla="*/ 6426718 h 14189076"/>
              <a:gd name="connsiteX5" fmla="*/ 16375210 w 16380420"/>
              <a:gd name="connsiteY5" fmla="*/ 6481014 h 14189076"/>
              <a:gd name="connsiteX6" fmla="*/ 16286886 w 16380420"/>
              <a:gd name="connsiteY6" fmla="*/ 6647189 h 14189076"/>
              <a:gd name="connsiteX7" fmla="*/ 8745398 w 16380420"/>
              <a:gd name="connsiteY7" fmla="*/ 14189076 h 14189076"/>
              <a:gd name="connsiteX8" fmla="*/ 7835639 w 16380420"/>
              <a:gd name="connsiteY8" fmla="*/ 14189076 h 14189076"/>
              <a:gd name="connsiteX9" fmla="*/ 15832387 w 16380420"/>
              <a:gd name="connsiteY9" fmla="*/ 6192612 h 14189076"/>
              <a:gd name="connsiteX10" fmla="*/ 16059256 w 16380420"/>
              <a:gd name="connsiteY10" fmla="*/ 6098675 h 14189076"/>
              <a:gd name="connsiteX11" fmla="*/ 16025759 w 16380420"/>
              <a:gd name="connsiteY11" fmla="*/ 5106097 h 14189076"/>
              <a:gd name="connsiteX12" fmla="*/ 16252628 w 16380420"/>
              <a:gd name="connsiteY12" fmla="*/ 5200034 h 14189076"/>
              <a:gd name="connsiteX13" fmla="*/ 16252628 w 16380420"/>
              <a:gd name="connsiteY13" fmla="*/ 5653953 h 14189076"/>
              <a:gd name="connsiteX14" fmla="*/ 7717636 w 16380420"/>
              <a:gd name="connsiteY14" fmla="*/ 14189076 h 14189076"/>
              <a:gd name="connsiteX15" fmla="*/ 6808638 w 16380420"/>
              <a:gd name="connsiteY15" fmla="*/ 14189076 h 14189076"/>
              <a:gd name="connsiteX16" fmla="*/ 15798129 w 16380420"/>
              <a:gd name="connsiteY16" fmla="*/ 5200034 h 14189076"/>
              <a:gd name="connsiteX17" fmla="*/ 16025759 w 16380420"/>
              <a:gd name="connsiteY17" fmla="*/ 5106097 h 14189076"/>
              <a:gd name="connsiteX18" fmla="*/ 15296429 w 16380420"/>
              <a:gd name="connsiteY18" fmla="*/ 4807207 h 14189076"/>
              <a:gd name="connsiteX19" fmla="*/ 15524059 w 16380420"/>
              <a:gd name="connsiteY19" fmla="*/ 4901144 h 14189076"/>
              <a:gd name="connsiteX20" fmla="*/ 15524059 w 16380420"/>
              <a:gd name="connsiteY20" fmla="*/ 5355720 h 14189076"/>
              <a:gd name="connsiteX21" fmla="*/ 6690636 w 16380420"/>
              <a:gd name="connsiteY21" fmla="*/ 14189076 h 14189076"/>
              <a:gd name="connsiteX22" fmla="*/ 5781638 w 16380420"/>
              <a:gd name="connsiteY22" fmla="*/ 14189076 h 14189076"/>
              <a:gd name="connsiteX23" fmla="*/ 15069560 w 16380420"/>
              <a:gd name="connsiteY23" fmla="*/ 4901144 h 14189076"/>
              <a:gd name="connsiteX24" fmla="*/ 15296429 w 16380420"/>
              <a:gd name="connsiteY24" fmla="*/ 4807207 h 14189076"/>
              <a:gd name="connsiteX25" fmla="*/ 14519136 w 16380420"/>
              <a:gd name="connsiteY25" fmla="*/ 4557584 h 14189076"/>
              <a:gd name="connsiteX26" fmla="*/ 14746005 w 16380420"/>
              <a:gd name="connsiteY26" fmla="*/ 4652178 h 14189076"/>
              <a:gd name="connsiteX27" fmla="*/ 14746005 w 16380420"/>
              <a:gd name="connsiteY27" fmla="*/ 5106754 h 14189076"/>
              <a:gd name="connsiteX28" fmla="*/ 5663635 w 16380420"/>
              <a:gd name="connsiteY28" fmla="*/ 14189076 h 14189076"/>
              <a:gd name="connsiteX29" fmla="*/ 4754637 w 16380420"/>
              <a:gd name="connsiteY29" fmla="*/ 14189076 h 14189076"/>
              <a:gd name="connsiteX30" fmla="*/ 14291506 w 16380420"/>
              <a:gd name="connsiteY30" fmla="*/ 4651521 h 14189076"/>
              <a:gd name="connsiteX31" fmla="*/ 14519136 w 16380420"/>
              <a:gd name="connsiteY31" fmla="*/ 4557584 h 14189076"/>
              <a:gd name="connsiteX32" fmla="*/ 14690430 w 16380420"/>
              <a:gd name="connsiteY32" fmla="*/ 3359395 h 14189076"/>
              <a:gd name="connsiteX33" fmla="*/ 14918060 w 16380420"/>
              <a:gd name="connsiteY33" fmla="*/ 3453989 h 14189076"/>
              <a:gd name="connsiteX34" fmla="*/ 14917299 w 16380420"/>
              <a:gd name="connsiteY34" fmla="*/ 3908565 h 14189076"/>
              <a:gd name="connsiteX35" fmla="*/ 5101792 w 16380420"/>
              <a:gd name="connsiteY35" fmla="*/ 13724647 h 14189076"/>
              <a:gd name="connsiteX36" fmla="*/ 4647293 w 16380420"/>
              <a:gd name="connsiteY36" fmla="*/ 13724647 h 14189076"/>
              <a:gd name="connsiteX37" fmla="*/ 4646532 w 16380420"/>
              <a:gd name="connsiteY37" fmla="*/ 13269414 h 14189076"/>
              <a:gd name="connsiteX38" fmla="*/ 14462799 w 16380420"/>
              <a:gd name="connsiteY38" fmla="*/ 3453989 h 14189076"/>
              <a:gd name="connsiteX39" fmla="*/ 14690430 w 16380420"/>
              <a:gd name="connsiteY39" fmla="*/ 3359395 h 14189076"/>
              <a:gd name="connsiteX40" fmla="*/ 13756308 w 16380420"/>
              <a:gd name="connsiteY40" fmla="*/ 3266772 h 14189076"/>
              <a:gd name="connsiteX41" fmla="*/ 13983177 w 16380420"/>
              <a:gd name="connsiteY41" fmla="*/ 3361366 h 14189076"/>
              <a:gd name="connsiteX42" fmla="*/ 13983177 w 16380420"/>
              <a:gd name="connsiteY42" fmla="*/ 3815285 h 14189076"/>
              <a:gd name="connsiteX43" fmla="*/ 4167671 w 16380420"/>
              <a:gd name="connsiteY43" fmla="*/ 13631366 h 14189076"/>
              <a:gd name="connsiteX44" fmla="*/ 3713172 w 16380420"/>
              <a:gd name="connsiteY44" fmla="*/ 13631366 h 14189076"/>
              <a:gd name="connsiteX45" fmla="*/ 3713172 w 16380420"/>
              <a:gd name="connsiteY45" fmla="*/ 13176791 h 14189076"/>
              <a:gd name="connsiteX46" fmla="*/ 13528678 w 16380420"/>
              <a:gd name="connsiteY46" fmla="*/ 3360709 h 14189076"/>
              <a:gd name="connsiteX47" fmla="*/ 13756308 w 16380420"/>
              <a:gd name="connsiteY47" fmla="*/ 3266772 h 14189076"/>
              <a:gd name="connsiteX48" fmla="*/ 12978254 w 16380420"/>
              <a:gd name="connsiteY48" fmla="*/ 3017149 h 14189076"/>
              <a:gd name="connsiteX49" fmla="*/ 13205885 w 16380420"/>
              <a:gd name="connsiteY49" fmla="*/ 3111744 h 14189076"/>
              <a:gd name="connsiteX50" fmla="*/ 13205885 w 16380420"/>
              <a:gd name="connsiteY50" fmla="*/ 3565663 h 14189076"/>
              <a:gd name="connsiteX51" fmla="*/ 3389617 w 16380420"/>
              <a:gd name="connsiteY51" fmla="*/ 13381744 h 14189076"/>
              <a:gd name="connsiteX52" fmla="*/ 2935879 w 16380420"/>
              <a:gd name="connsiteY52" fmla="*/ 13381744 h 14189076"/>
              <a:gd name="connsiteX53" fmla="*/ 2935879 w 16380420"/>
              <a:gd name="connsiteY53" fmla="*/ 12927168 h 14189076"/>
              <a:gd name="connsiteX54" fmla="*/ 12751386 w 16380420"/>
              <a:gd name="connsiteY54" fmla="*/ 3111744 h 14189076"/>
              <a:gd name="connsiteX55" fmla="*/ 12978254 w 16380420"/>
              <a:gd name="connsiteY55" fmla="*/ 3017149 h 14189076"/>
              <a:gd name="connsiteX56" fmla="*/ 13403824 w 16380420"/>
              <a:gd name="connsiteY56" fmla="*/ 1564740 h 14189076"/>
              <a:gd name="connsiteX57" fmla="*/ 13631454 w 16380420"/>
              <a:gd name="connsiteY57" fmla="*/ 1658677 h 14189076"/>
              <a:gd name="connsiteX58" fmla="*/ 13631454 w 16380420"/>
              <a:gd name="connsiteY58" fmla="*/ 2113253 h 14189076"/>
              <a:gd name="connsiteX59" fmla="*/ 3815186 w 16380420"/>
              <a:gd name="connsiteY59" fmla="*/ 11929334 h 14189076"/>
              <a:gd name="connsiteX60" fmla="*/ 3360687 w 16380420"/>
              <a:gd name="connsiteY60" fmla="*/ 11929334 h 14189076"/>
              <a:gd name="connsiteX61" fmla="*/ 3360687 w 16380420"/>
              <a:gd name="connsiteY61" fmla="*/ 11474758 h 14189076"/>
              <a:gd name="connsiteX62" fmla="*/ 13176955 w 16380420"/>
              <a:gd name="connsiteY62" fmla="*/ 1658677 h 14189076"/>
              <a:gd name="connsiteX63" fmla="*/ 13403824 w 16380420"/>
              <a:gd name="connsiteY63" fmla="*/ 1564740 h 14189076"/>
              <a:gd name="connsiteX64" fmla="*/ 12723979 w 16380420"/>
              <a:gd name="connsiteY64" fmla="*/ 1217896 h 14189076"/>
              <a:gd name="connsiteX65" fmla="*/ 12951609 w 16380420"/>
              <a:gd name="connsiteY65" fmla="*/ 1311833 h 14189076"/>
              <a:gd name="connsiteX66" fmla="*/ 12951609 w 16380420"/>
              <a:gd name="connsiteY66" fmla="*/ 1766409 h 14189076"/>
              <a:gd name="connsiteX67" fmla="*/ 3135341 w 16380420"/>
              <a:gd name="connsiteY67" fmla="*/ 11581833 h 14189076"/>
              <a:gd name="connsiteX68" fmla="*/ 2680842 w 16380420"/>
              <a:gd name="connsiteY68" fmla="*/ 11581833 h 14189076"/>
              <a:gd name="connsiteX69" fmla="*/ 2680842 w 16380420"/>
              <a:gd name="connsiteY69" fmla="*/ 11127257 h 14189076"/>
              <a:gd name="connsiteX70" fmla="*/ 12497110 w 16380420"/>
              <a:gd name="connsiteY70" fmla="*/ 1311833 h 14189076"/>
              <a:gd name="connsiteX71" fmla="*/ 12723979 w 16380420"/>
              <a:gd name="connsiteY71" fmla="*/ 1217896 h 14189076"/>
              <a:gd name="connsiteX72" fmla="*/ 10137064 w 16380420"/>
              <a:gd name="connsiteY72" fmla="*/ 723249 h 14189076"/>
              <a:gd name="connsiteX73" fmla="*/ 10364694 w 16380420"/>
              <a:gd name="connsiteY73" fmla="*/ 817843 h 14189076"/>
              <a:gd name="connsiteX74" fmla="*/ 10364694 w 16380420"/>
              <a:gd name="connsiteY74" fmla="*/ 1272419 h 14189076"/>
              <a:gd name="connsiteX75" fmla="*/ 548426 w 16380420"/>
              <a:gd name="connsiteY75" fmla="*/ 11087843 h 14189076"/>
              <a:gd name="connsiteX76" fmla="*/ 93927 w 16380420"/>
              <a:gd name="connsiteY76" fmla="*/ 11087843 h 14189076"/>
              <a:gd name="connsiteX77" fmla="*/ 93927 w 16380420"/>
              <a:gd name="connsiteY77" fmla="*/ 10633267 h 14189076"/>
              <a:gd name="connsiteX78" fmla="*/ 9910195 w 16380420"/>
              <a:gd name="connsiteY78" fmla="*/ 817843 h 14189076"/>
              <a:gd name="connsiteX79" fmla="*/ 10137064 w 16380420"/>
              <a:gd name="connsiteY79" fmla="*/ 723249 h 14189076"/>
              <a:gd name="connsiteX80" fmla="*/ 11403876 w 16380420"/>
              <a:gd name="connsiteY80" fmla="*/ 484137 h 14189076"/>
              <a:gd name="connsiteX81" fmla="*/ 11631506 w 16380420"/>
              <a:gd name="connsiteY81" fmla="*/ 578074 h 14189076"/>
              <a:gd name="connsiteX82" fmla="*/ 11630744 w 16380420"/>
              <a:gd name="connsiteY82" fmla="*/ 1032650 h 14189076"/>
              <a:gd name="connsiteX83" fmla="*/ 1815238 w 16380420"/>
              <a:gd name="connsiteY83" fmla="*/ 10848731 h 14189076"/>
              <a:gd name="connsiteX84" fmla="*/ 1360739 w 16380420"/>
              <a:gd name="connsiteY84" fmla="*/ 10848731 h 14189076"/>
              <a:gd name="connsiteX85" fmla="*/ 1359978 w 16380420"/>
              <a:gd name="connsiteY85" fmla="*/ 10393498 h 14189076"/>
              <a:gd name="connsiteX86" fmla="*/ 11176245 w 16380420"/>
              <a:gd name="connsiteY86" fmla="*/ 578074 h 14189076"/>
              <a:gd name="connsiteX87" fmla="*/ 11403876 w 16380420"/>
              <a:gd name="connsiteY87" fmla="*/ 484137 h 14189076"/>
              <a:gd name="connsiteX88" fmla="*/ 12915066 w 16380420"/>
              <a:gd name="connsiteY88" fmla="*/ 0 h 14189076"/>
              <a:gd name="connsiteX89" fmla="*/ 13142696 w 16380420"/>
              <a:gd name="connsiteY89" fmla="*/ 93937 h 14189076"/>
              <a:gd name="connsiteX90" fmla="*/ 13141935 w 16380420"/>
              <a:gd name="connsiteY90" fmla="*/ 548513 h 14189076"/>
              <a:gd name="connsiteX91" fmla="*/ 3326429 w 16380420"/>
              <a:gd name="connsiteY91" fmla="*/ 10364594 h 14189076"/>
              <a:gd name="connsiteX92" fmla="*/ 2871929 w 16380420"/>
              <a:gd name="connsiteY92" fmla="*/ 10364594 h 14189076"/>
              <a:gd name="connsiteX93" fmla="*/ 2871929 w 16380420"/>
              <a:gd name="connsiteY93" fmla="*/ 9909362 h 14189076"/>
              <a:gd name="connsiteX94" fmla="*/ 12687436 w 16380420"/>
              <a:gd name="connsiteY94" fmla="*/ 93937 h 14189076"/>
              <a:gd name="connsiteX95" fmla="*/ 12915066 w 16380420"/>
              <a:gd name="connsiteY95" fmla="*/ 0 h 1418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6380420" h="14189076">
                <a:moveTo>
                  <a:pt x="16059256" y="6098675"/>
                </a:moveTo>
                <a:cubicBezTo>
                  <a:pt x="16141477" y="6098675"/>
                  <a:pt x="16224459" y="6130207"/>
                  <a:pt x="16286886" y="6192612"/>
                </a:cubicBezTo>
                <a:cubicBezTo>
                  <a:pt x="16333992" y="6239663"/>
                  <a:pt x="16363433" y="6297614"/>
                  <a:pt x="16375210" y="6358325"/>
                </a:cubicBezTo>
                <a:lnTo>
                  <a:pt x="16380420" y="6412594"/>
                </a:lnTo>
                <a:lnTo>
                  <a:pt x="16380420" y="6426718"/>
                </a:lnTo>
                <a:lnTo>
                  <a:pt x="16375210" y="6481014"/>
                </a:lnTo>
                <a:cubicBezTo>
                  <a:pt x="16363433" y="6541787"/>
                  <a:pt x="16333992" y="6599892"/>
                  <a:pt x="16286886" y="6647189"/>
                </a:cubicBezTo>
                <a:lnTo>
                  <a:pt x="8745398" y="14189076"/>
                </a:lnTo>
                <a:lnTo>
                  <a:pt x="7835639" y="14189076"/>
                </a:lnTo>
                <a:lnTo>
                  <a:pt x="15832387" y="6192612"/>
                </a:lnTo>
                <a:cubicBezTo>
                  <a:pt x="15895576" y="6129550"/>
                  <a:pt x="15977035" y="6098018"/>
                  <a:pt x="16059256" y="6098675"/>
                </a:cubicBezTo>
                <a:close/>
                <a:moveTo>
                  <a:pt x="16025759" y="5106097"/>
                </a:moveTo>
                <a:cubicBezTo>
                  <a:pt x="16107980" y="5106097"/>
                  <a:pt x="16190201" y="5136971"/>
                  <a:pt x="16252628" y="5200034"/>
                </a:cubicBezTo>
                <a:cubicBezTo>
                  <a:pt x="16378243" y="5325502"/>
                  <a:pt x="16378243" y="5528485"/>
                  <a:pt x="16252628" y="5653953"/>
                </a:cubicBezTo>
                <a:lnTo>
                  <a:pt x="7717636" y="14189076"/>
                </a:lnTo>
                <a:lnTo>
                  <a:pt x="6808638" y="14189076"/>
                </a:lnTo>
                <a:lnTo>
                  <a:pt x="15798129" y="5200034"/>
                </a:lnTo>
                <a:cubicBezTo>
                  <a:pt x="15860556" y="5136971"/>
                  <a:pt x="15942777" y="5106097"/>
                  <a:pt x="16025759" y="5106097"/>
                </a:cubicBezTo>
                <a:close/>
                <a:moveTo>
                  <a:pt x="15296429" y="4807207"/>
                </a:moveTo>
                <a:cubicBezTo>
                  <a:pt x="15378649" y="4807207"/>
                  <a:pt x="15461632" y="4838738"/>
                  <a:pt x="15524059" y="4901144"/>
                </a:cubicBezTo>
                <a:cubicBezTo>
                  <a:pt x="15649674" y="5027269"/>
                  <a:pt x="15649674" y="5230251"/>
                  <a:pt x="15524059" y="5355720"/>
                </a:cubicBezTo>
                <a:lnTo>
                  <a:pt x="6690636" y="14189076"/>
                </a:lnTo>
                <a:lnTo>
                  <a:pt x="5781638" y="14189076"/>
                </a:lnTo>
                <a:lnTo>
                  <a:pt x="15069560" y="4901144"/>
                </a:lnTo>
                <a:cubicBezTo>
                  <a:pt x="15131987" y="4838738"/>
                  <a:pt x="15214208" y="4807207"/>
                  <a:pt x="15296429" y="4807207"/>
                </a:cubicBezTo>
                <a:close/>
                <a:moveTo>
                  <a:pt x="14519136" y="4557584"/>
                </a:moveTo>
                <a:cubicBezTo>
                  <a:pt x="14601357" y="4557584"/>
                  <a:pt x="14683578" y="4589115"/>
                  <a:pt x="14746005" y="4652178"/>
                </a:cubicBezTo>
                <a:cubicBezTo>
                  <a:pt x="14871620" y="4777646"/>
                  <a:pt x="14871620" y="4981286"/>
                  <a:pt x="14746005" y="5106754"/>
                </a:cubicBezTo>
                <a:lnTo>
                  <a:pt x="5663635" y="14189076"/>
                </a:lnTo>
                <a:lnTo>
                  <a:pt x="4754637" y="14189076"/>
                </a:lnTo>
                <a:lnTo>
                  <a:pt x="14291506" y="4651521"/>
                </a:lnTo>
                <a:cubicBezTo>
                  <a:pt x="14354694" y="4589115"/>
                  <a:pt x="14436915" y="4557584"/>
                  <a:pt x="14519136" y="4557584"/>
                </a:cubicBezTo>
                <a:close/>
                <a:moveTo>
                  <a:pt x="14690430" y="3359395"/>
                </a:moveTo>
                <a:cubicBezTo>
                  <a:pt x="14772651" y="3359395"/>
                  <a:pt x="14854872" y="3390927"/>
                  <a:pt x="14918060" y="3453989"/>
                </a:cubicBezTo>
                <a:cubicBezTo>
                  <a:pt x="15042914" y="3579458"/>
                  <a:pt x="15042914" y="3783097"/>
                  <a:pt x="14917299" y="3908565"/>
                </a:cubicBezTo>
                <a:lnTo>
                  <a:pt x="5101792" y="13724647"/>
                </a:lnTo>
                <a:cubicBezTo>
                  <a:pt x="4976177" y="13850115"/>
                  <a:pt x="4772908" y="13850115"/>
                  <a:pt x="4647293" y="13724647"/>
                </a:cubicBezTo>
                <a:cubicBezTo>
                  <a:pt x="4521678" y="13598521"/>
                  <a:pt x="4521678" y="13394882"/>
                  <a:pt x="4646532" y="13269414"/>
                </a:cubicBezTo>
                <a:lnTo>
                  <a:pt x="14462799" y="3453989"/>
                </a:lnTo>
                <a:cubicBezTo>
                  <a:pt x="14525988" y="3390927"/>
                  <a:pt x="14608209" y="3359395"/>
                  <a:pt x="14690430" y="3359395"/>
                </a:cubicBezTo>
                <a:close/>
                <a:moveTo>
                  <a:pt x="13756308" y="3266772"/>
                </a:moveTo>
                <a:cubicBezTo>
                  <a:pt x="13838529" y="3266772"/>
                  <a:pt x="13920750" y="3298304"/>
                  <a:pt x="13983177" y="3361366"/>
                </a:cubicBezTo>
                <a:cubicBezTo>
                  <a:pt x="14108793" y="3486834"/>
                  <a:pt x="14108793" y="3689817"/>
                  <a:pt x="13983177" y="3815285"/>
                </a:cubicBezTo>
                <a:lnTo>
                  <a:pt x="4167671" y="13631366"/>
                </a:lnTo>
                <a:cubicBezTo>
                  <a:pt x="4042055" y="13756835"/>
                  <a:pt x="3838787" y="13756835"/>
                  <a:pt x="3713172" y="13631366"/>
                </a:cubicBezTo>
                <a:cubicBezTo>
                  <a:pt x="3587556" y="13505898"/>
                  <a:pt x="3587556" y="13302259"/>
                  <a:pt x="3713172" y="13176791"/>
                </a:cubicBezTo>
                <a:lnTo>
                  <a:pt x="13528678" y="3360709"/>
                </a:lnTo>
                <a:cubicBezTo>
                  <a:pt x="13591866" y="3297647"/>
                  <a:pt x="13674087" y="3266772"/>
                  <a:pt x="13756308" y="3266772"/>
                </a:cubicBezTo>
                <a:close/>
                <a:moveTo>
                  <a:pt x="12978254" y="3017149"/>
                </a:moveTo>
                <a:cubicBezTo>
                  <a:pt x="13060475" y="3017807"/>
                  <a:pt x="13143458" y="3048681"/>
                  <a:pt x="13205885" y="3111744"/>
                </a:cubicBezTo>
                <a:cubicBezTo>
                  <a:pt x="13331500" y="3237212"/>
                  <a:pt x="13331500" y="3440194"/>
                  <a:pt x="13205885" y="3565663"/>
                </a:cubicBezTo>
                <a:lnTo>
                  <a:pt x="3389617" y="13381744"/>
                </a:lnTo>
                <a:cubicBezTo>
                  <a:pt x="3264763" y="13507212"/>
                  <a:pt x="3060733" y="13507212"/>
                  <a:pt x="2935879" y="13381744"/>
                </a:cubicBezTo>
                <a:cubicBezTo>
                  <a:pt x="2810264" y="13256276"/>
                  <a:pt x="2810264" y="13052636"/>
                  <a:pt x="2935879" y="12927168"/>
                </a:cubicBezTo>
                <a:lnTo>
                  <a:pt x="12751386" y="3111744"/>
                </a:lnTo>
                <a:cubicBezTo>
                  <a:pt x="12813813" y="3048681"/>
                  <a:pt x="12896034" y="3017149"/>
                  <a:pt x="12978254" y="3017149"/>
                </a:cubicBezTo>
                <a:close/>
                <a:moveTo>
                  <a:pt x="13403824" y="1564740"/>
                </a:moveTo>
                <a:cubicBezTo>
                  <a:pt x="13486045" y="1564740"/>
                  <a:pt x="13569027" y="1596271"/>
                  <a:pt x="13631454" y="1658677"/>
                </a:cubicBezTo>
                <a:cubicBezTo>
                  <a:pt x="13757070" y="1784145"/>
                  <a:pt x="13757070" y="1987785"/>
                  <a:pt x="13631454" y="2113253"/>
                </a:cubicBezTo>
                <a:lnTo>
                  <a:pt x="3815186" y="11929334"/>
                </a:lnTo>
                <a:cubicBezTo>
                  <a:pt x="3689571" y="12054802"/>
                  <a:pt x="3486303" y="12054802"/>
                  <a:pt x="3360687" y="11929334"/>
                </a:cubicBezTo>
                <a:cubicBezTo>
                  <a:pt x="3235072" y="11803866"/>
                  <a:pt x="3235072" y="11600227"/>
                  <a:pt x="3360687" y="11474758"/>
                </a:cubicBezTo>
                <a:lnTo>
                  <a:pt x="13176955" y="1658677"/>
                </a:lnTo>
                <a:cubicBezTo>
                  <a:pt x="13239382" y="1596271"/>
                  <a:pt x="13321603" y="1564740"/>
                  <a:pt x="13403824" y="1564740"/>
                </a:cubicBezTo>
                <a:close/>
                <a:moveTo>
                  <a:pt x="12723979" y="1217896"/>
                </a:moveTo>
                <a:cubicBezTo>
                  <a:pt x="12806200" y="1217896"/>
                  <a:pt x="12889182" y="1248770"/>
                  <a:pt x="12951609" y="1311833"/>
                </a:cubicBezTo>
                <a:cubicBezTo>
                  <a:pt x="13077224" y="1437301"/>
                  <a:pt x="13077224" y="1640941"/>
                  <a:pt x="12951609" y="1766409"/>
                </a:cubicBezTo>
                <a:lnTo>
                  <a:pt x="3135341" y="11581833"/>
                </a:lnTo>
                <a:cubicBezTo>
                  <a:pt x="3009726" y="11707302"/>
                  <a:pt x="2806457" y="11707302"/>
                  <a:pt x="2680842" y="11581833"/>
                </a:cubicBezTo>
                <a:cubicBezTo>
                  <a:pt x="2555226" y="11456365"/>
                  <a:pt x="2555226" y="11253382"/>
                  <a:pt x="2680842" y="11127257"/>
                </a:cubicBezTo>
                <a:lnTo>
                  <a:pt x="12497110" y="1311833"/>
                </a:lnTo>
                <a:cubicBezTo>
                  <a:pt x="12559537" y="1248770"/>
                  <a:pt x="12641758" y="1217896"/>
                  <a:pt x="12723979" y="1217896"/>
                </a:cubicBezTo>
                <a:close/>
                <a:moveTo>
                  <a:pt x="10137064" y="723249"/>
                </a:moveTo>
                <a:cubicBezTo>
                  <a:pt x="10219285" y="723249"/>
                  <a:pt x="10302267" y="754780"/>
                  <a:pt x="10364694" y="817843"/>
                </a:cubicBezTo>
                <a:cubicBezTo>
                  <a:pt x="10490309" y="943311"/>
                  <a:pt x="10489548" y="1146951"/>
                  <a:pt x="10364694" y="1272419"/>
                </a:cubicBezTo>
                <a:lnTo>
                  <a:pt x="548426" y="11087843"/>
                </a:lnTo>
                <a:cubicBezTo>
                  <a:pt x="422811" y="11213311"/>
                  <a:pt x="219543" y="11213311"/>
                  <a:pt x="93927" y="11087843"/>
                </a:cubicBezTo>
                <a:cubicBezTo>
                  <a:pt x="-30927" y="10962375"/>
                  <a:pt x="-31688" y="10758735"/>
                  <a:pt x="93927" y="10633267"/>
                </a:cubicBezTo>
                <a:lnTo>
                  <a:pt x="9910195" y="817843"/>
                </a:lnTo>
                <a:cubicBezTo>
                  <a:pt x="9972622" y="754780"/>
                  <a:pt x="10054843" y="723249"/>
                  <a:pt x="10137064" y="723249"/>
                </a:cubicBezTo>
                <a:close/>
                <a:moveTo>
                  <a:pt x="11403876" y="484137"/>
                </a:moveTo>
                <a:cubicBezTo>
                  <a:pt x="11486096" y="484137"/>
                  <a:pt x="11568317" y="515668"/>
                  <a:pt x="11631506" y="578074"/>
                </a:cubicBezTo>
                <a:cubicBezTo>
                  <a:pt x="11756360" y="703542"/>
                  <a:pt x="11756360" y="907181"/>
                  <a:pt x="11630744" y="1032650"/>
                </a:cubicBezTo>
                <a:lnTo>
                  <a:pt x="1815238" y="10848731"/>
                </a:lnTo>
                <a:cubicBezTo>
                  <a:pt x="1689623" y="10974199"/>
                  <a:pt x="1486354" y="10974199"/>
                  <a:pt x="1360739" y="10848731"/>
                </a:cubicBezTo>
                <a:cubicBezTo>
                  <a:pt x="1235124" y="10723263"/>
                  <a:pt x="1235124" y="10519623"/>
                  <a:pt x="1359978" y="10393498"/>
                </a:cubicBezTo>
                <a:lnTo>
                  <a:pt x="11176245" y="578074"/>
                </a:lnTo>
                <a:cubicBezTo>
                  <a:pt x="11239434" y="515668"/>
                  <a:pt x="11321655" y="484137"/>
                  <a:pt x="11403876" y="484137"/>
                </a:cubicBezTo>
                <a:close/>
                <a:moveTo>
                  <a:pt x="12915066" y="0"/>
                </a:moveTo>
                <a:cubicBezTo>
                  <a:pt x="12997287" y="0"/>
                  <a:pt x="13079508" y="31532"/>
                  <a:pt x="13142696" y="93937"/>
                </a:cubicBezTo>
                <a:cubicBezTo>
                  <a:pt x="13268312" y="219405"/>
                  <a:pt x="13267550" y="423045"/>
                  <a:pt x="13141935" y="548513"/>
                </a:cubicBezTo>
                <a:lnTo>
                  <a:pt x="3326429" y="10364594"/>
                </a:lnTo>
                <a:cubicBezTo>
                  <a:pt x="3200813" y="10490063"/>
                  <a:pt x="2997545" y="10490063"/>
                  <a:pt x="2871929" y="10364594"/>
                </a:cubicBezTo>
                <a:cubicBezTo>
                  <a:pt x="2746314" y="10239126"/>
                  <a:pt x="2746314" y="10034830"/>
                  <a:pt x="2871929" y="9909362"/>
                </a:cubicBezTo>
                <a:lnTo>
                  <a:pt x="12687436" y="93937"/>
                </a:lnTo>
                <a:cubicBezTo>
                  <a:pt x="12750624" y="31532"/>
                  <a:pt x="12832845" y="0"/>
                  <a:pt x="12915066" y="0"/>
                </a:cubicBezTo>
                <a:close/>
              </a:path>
            </a:pathLst>
          </a:custGeom>
          <a:solidFill>
            <a:srgbClr val="E4EFF4"/>
          </a:solidFill>
        </p:spPr>
        <p:txBody>
          <a:bodyPr lIns="91439" tIns="45719" rIns="91439" bIns="45719" anchor="ctr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60220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and 2 content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 userDrawn="1"/>
        </p:nvSpPr>
        <p:spPr>
          <a:xfrm>
            <a:off x="10217426" y="6033053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10217426" y="1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4" name="Shape 2903"/>
          <p:cNvSpPr/>
          <p:nvPr userDrawn="1"/>
        </p:nvSpPr>
        <p:spPr>
          <a:xfrm>
            <a:off x="9539" y="1"/>
            <a:ext cx="6086475" cy="6857999"/>
          </a:xfrm>
          <a:prstGeom prst="rect">
            <a:avLst/>
          </a:prstGeom>
          <a:solidFill>
            <a:srgbClr val="8B8B8B">
              <a:alpha val="76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798726" y="2397029"/>
            <a:ext cx="3254161" cy="3572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0" name="Line"/>
          <p:cNvSpPr>
            <a:spLocks noChangeShapeType="1"/>
          </p:cNvSpPr>
          <p:nvPr userDrawn="1"/>
        </p:nvSpPr>
        <p:spPr bwMode="auto">
          <a:xfrm>
            <a:off x="878608" y="1975648"/>
            <a:ext cx="15978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hteck 18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84" y="199800"/>
            <a:ext cx="1575670" cy="462669"/>
          </a:xfrm>
          <a:prstGeom prst="rect">
            <a:avLst/>
          </a:prstGeom>
        </p:spPr>
      </p:pic>
      <p:sp>
        <p:nvSpPr>
          <p:cNvPr id="20" name="Freeform: Shape 4"/>
          <p:cNvSpPr>
            <a:spLocks noGrp="1"/>
          </p:cNvSpPr>
          <p:nvPr>
            <p:ph type="pic" idx="13" hasCustomPrompt="1"/>
          </p:nvPr>
        </p:nvSpPr>
        <p:spPr>
          <a:xfrm flipH="1">
            <a:off x="4774317" y="-250165"/>
            <a:ext cx="8190210" cy="7094538"/>
          </a:xfrm>
          <a:custGeom>
            <a:avLst/>
            <a:gdLst>
              <a:gd name="connsiteX0" fmla="*/ 16059256 w 16380420"/>
              <a:gd name="connsiteY0" fmla="*/ 6098675 h 14189076"/>
              <a:gd name="connsiteX1" fmla="*/ 16286886 w 16380420"/>
              <a:gd name="connsiteY1" fmla="*/ 6192612 h 14189076"/>
              <a:gd name="connsiteX2" fmla="*/ 16375210 w 16380420"/>
              <a:gd name="connsiteY2" fmla="*/ 6358325 h 14189076"/>
              <a:gd name="connsiteX3" fmla="*/ 16380420 w 16380420"/>
              <a:gd name="connsiteY3" fmla="*/ 6412594 h 14189076"/>
              <a:gd name="connsiteX4" fmla="*/ 16380420 w 16380420"/>
              <a:gd name="connsiteY4" fmla="*/ 6426718 h 14189076"/>
              <a:gd name="connsiteX5" fmla="*/ 16375210 w 16380420"/>
              <a:gd name="connsiteY5" fmla="*/ 6481014 h 14189076"/>
              <a:gd name="connsiteX6" fmla="*/ 16286886 w 16380420"/>
              <a:gd name="connsiteY6" fmla="*/ 6647189 h 14189076"/>
              <a:gd name="connsiteX7" fmla="*/ 8745398 w 16380420"/>
              <a:gd name="connsiteY7" fmla="*/ 14189076 h 14189076"/>
              <a:gd name="connsiteX8" fmla="*/ 7835639 w 16380420"/>
              <a:gd name="connsiteY8" fmla="*/ 14189076 h 14189076"/>
              <a:gd name="connsiteX9" fmla="*/ 15832387 w 16380420"/>
              <a:gd name="connsiteY9" fmla="*/ 6192612 h 14189076"/>
              <a:gd name="connsiteX10" fmla="*/ 16059256 w 16380420"/>
              <a:gd name="connsiteY10" fmla="*/ 6098675 h 14189076"/>
              <a:gd name="connsiteX11" fmla="*/ 16025759 w 16380420"/>
              <a:gd name="connsiteY11" fmla="*/ 5106097 h 14189076"/>
              <a:gd name="connsiteX12" fmla="*/ 16252628 w 16380420"/>
              <a:gd name="connsiteY12" fmla="*/ 5200034 h 14189076"/>
              <a:gd name="connsiteX13" fmla="*/ 16252628 w 16380420"/>
              <a:gd name="connsiteY13" fmla="*/ 5653953 h 14189076"/>
              <a:gd name="connsiteX14" fmla="*/ 7717636 w 16380420"/>
              <a:gd name="connsiteY14" fmla="*/ 14189076 h 14189076"/>
              <a:gd name="connsiteX15" fmla="*/ 6808638 w 16380420"/>
              <a:gd name="connsiteY15" fmla="*/ 14189076 h 14189076"/>
              <a:gd name="connsiteX16" fmla="*/ 15798129 w 16380420"/>
              <a:gd name="connsiteY16" fmla="*/ 5200034 h 14189076"/>
              <a:gd name="connsiteX17" fmla="*/ 16025759 w 16380420"/>
              <a:gd name="connsiteY17" fmla="*/ 5106097 h 14189076"/>
              <a:gd name="connsiteX18" fmla="*/ 15296429 w 16380420"/>
              <a:gd name="connsiteY18" fmla="*/ 4807207 h 14189076"/>
              <a:gd name="connsiteX19" fmla="*/ 15524059 w 16380420"/>
              <a:gd name="connsiteY19" fmla="*/ 4901144 h 14189076"/>
              <a:gd name="connsiteX20" fmla="*/ 15524059 w 16380420"/>
              <a:gd name="connsiteY20" fmla="*/ 5355720 h 14189076"/>
              <a:gd name="connsiteX21" fmla="*/ 6690636 w 16380420"/>
              <a:gd name="connsiteY21" fmla="*/ 14189076 h 14189076"/>
              <a:gd name="connsiteX22" fmla="*/ 5781638 w 16380420"/>
              <a:gd name="connsiteY22" fmla="*/ 14189076 h 14189076"/>
              <a:gd name="connsiteX23" fmla="*/ 15069560 w 16380420"/>
              <a:gd name="connsiteY23" fmla="*/ 4901144 h 14189076"/>
              <a:gd name="connsiteX24" fmla="*/ 15296429 w 16380420"/>
              <a:gd name="connsiteY24" fmla="*/ 4807207 h 14189076"/>
              <a:gd name="connsiteX25" fmla="*/ 14519136 w 16380420"/>
              <a:gd name="connsiteY25" fmla="*/ 4557584 h 14189076"/>
              <a:gd name="connsiteX26" fmla="*/ 14746005 w 16380420"/>
              <a:gd name="connsiteY26" fmla="*/ 4652178 h 14189076"/>
              <a:gd name="connsiteX27" fmla="*/ 14746005 w 16380420"/>
              <a:gd name="connsiteY27" fmla="*/ 5106754 h 14189076"/>
              <a:gd name="connsiteX28" fmla="*/ 5663635 w 16380420"/>
              <a:gd name="connsiteY28" fmla="*/ 14189076 h 14189076"/>
              <a:gd name="connsiteX29" fmla="*/ 4754637 w 16380420"/>
              <a:gd name="connsiteY29" fmla="*/ 14189076 h 14189076"/>
              <a:gd name="connsiteX30" fmla="*/ 14291506 w 16380420"/>
              <a:gd name="connsiteY30" fmla="*/ 4651521 h 14189076"/>
              <a:gd name="connsiteX31" fmla="*/ 14519136 w 16380420"/>
              <a:gd name="connsiteY31" fmla="*/ 4557584 h 14189076"/>
              <a:gd name="connsiteX32" fmla="*/ 14690430 w 16380420"/>
              <a:gd name="connsiteY32" fmla="*/ 3359395 h 14189076"/>
              <a:gd name="connsiteX33" fmla="*/ 14918060 w 16380420"/>
              <a:gd name="connsiteY33" fmla="*/ 3453989 h 14189076"/>
              <a:gd name="connsiteX34" fmla="*/ 14917299 w 16380420"/>
              <a:gd name="connsiteY34" fmla="*/ 3908565 h 14189076"/>
              <a:gd name="connsiteX35" fmla="*/ 5101792 w 16380420"/>
              <a:gd name="connsiteY35" fmla="*/ 13724647 h 14189076"/>
              <a:gd name="connsiteX36" fmla="*/ 4647293 w 16380420"/>
              <a:gd name="connsiteY36" fmla="*/ 13724647 h 14189076"/>
              <a:gd name="connsiteX37" fmla="*/ 4646532 w 16380420"/>
              <a:gd name="connsiteY37" fmla="*/ 13269414 h 14189076"/>
              <a:gd name="connsiteX38" fmla="*/ 14462799 w 16380420"/>
              <a:gd name="connsiteY38" fmla="*/ 3453989 h 14189076"/>
              <a:gd name="connsiteX39" fmla="*/ 14690430 w 16380420"/>
              <a:gd name="connsiteY39" fmla="*/ 3359395 h 14189076"/>
              <a:gd name="connsiteX40" fmla="*/ 13756308 w 16380420"/>
              <a:gd name="connsiteY40" fmla="*/ 3266772 h 14189076"/>
              <a:gd name="connsiteX41" fmla="*/ 13983177 w 16380420"/>
              <a:gd name="connsiteY41" fmla="*/ 3361366 h 14189076"/>
              <a:gd name="connsiteX42" fmla="*/ 13983177 w 16380420"/>
              <a:gd name="connsiteY42" fmla="*/ 3815285 h 14189076"/>
              <a:gd name="connsiteX43" fmla="*/ 4167671 w 16380420"/>
              <a:gd name="connsiteY43" fmla="*/ 13631366 h 14189076"/>
              <a:gd name="connsiteX44" fmla="*/ 3713172 w 16380420"/>
              <a:gd name="connsiteY44" fmla="*/ 13631366 h 14189076"/>
              <a:gd name="connsiteX45" fmla="*/ 3713172 w 16380420"/>
              <a:gd name="connsiteY45" fmla="*/ 13176791 h 14189076"/>
              <a:gd name="connsiteX46" fmla="*/ 13528678 w 16380420"/>
              <a:gd name="connsiteY46" fmla="*/ 3360709 h 14189076"/>
              <a:gd name="connsiteX47" fmla="*/ 13756308 w 16380420"/>
              <a:gd name="connsiteY47" fmla="*/ 3266772 h 14189076"/>
              <a:gd name="connsiteX48" fmla="*/ 12978254 w 16380420"/>
              <a:gd name="connsiteY48" fmla="*/ 3017149 h 14189076"/>
              <a:gd name="connsiteX49" fmla="*/ 13205885 w 16380420"/>
              <a:gd name="connsiteY49" fmla="*/ 3111744 h 14189076"/>
              <a:gd name="connsiteX50" fmla="*/ 13205885 w 16380420"/>
              <a:gd name="connsiteY50" fmla="*/ 3565663 h 14189076"/>
              <a:gd name="connsiteX51" fmla="*/ 3389617 w 16380420"/>
              <a:gd name="connsiteY51" fmla="*/ 13381744 h 14189076"/>
              <a:gd name="connsiteX52" fmla="*/ 2935879 w 16380420"/>
              <a:gd name="connsiteY52" fmla="*/ 13381744 h 14189076"/>
              <a:gd name="connsiteX53" fmla="*/ 2935879 w 16380420"/>
              <a:gd name="connsiteY53" fmla="*/ 12927168 h 14189076"/>
              <a:gd name="connsiteX54" fmla="*/ 12751386 w 16380420"/>
              <a:gd name="connsiteY54" fmla="*/ 3111744 h 14189076"/>
              <a:gd name="connsiteX55" fmla="*/ 12978254 w 16380420"/>
              <a:gd name="connsiteY55" fmla="*/ 3017149 h 14189076"/>
              <a:gd name="connsiteX56" fmla="*/ 13403824 w 16380420"/>
              <a:gd name="connsiteY56" fmla="*/ 1564740 h 14189076"/>
              <a:gd name="connsiteX57" fmla="*/ 13631454 w 16380420"/>
              <a:gd name="connsiteY57" fmla="*/ 1658677 h 14189076"/>
              <a:gd name="connsiteX58" fmla="*/ 13631454 w 16380420"/>
              <a:gd name="connsiteY58" fmla="*/ 2113253 h 14189076"/>
              <a:gd name="connsiteX59" fmla="*/ 3815186 w 16380420"/>
              <a:gd name="connsiteY59" fmla="*/ 11929334 h 14189076"/>
              <a:gd name="connsiteX60" fmla="*/ 3360687 w 16380420"/>
              <a:gd name="connsiteY60" fmla="*/ 11929334 h 14189076"/>
              <a:gd name="connsiteX61" fmla="*/ 3360687 w 16380420"/>
              <a:gd name="connsiteY61" fmla="*/ 11474758 h 14189076"/>
              <a:gd name="connsiteX62" fmla="*/ 13176955 w 16380420"/>
              <a:gd name="connsiteY62" fmla="*/ 1658677 h 14189076"/>
              <a:gd name="connsiteX63" fmla="*/ 13403824 w 16380420"/>
              <a:gd name="connsiteY63" fmla="*/ 1564740 h 14189076"/>
              <a:gd name="connsiteX64" fmla="*/ 12723979 w 16380420"/>
              <a:gd name="connsiteY64" fmla="*/ 1217896 h 14189076"/>
              <a:gd name="connsiteX65" fmla="*/ 12951609 w 16380420"/>
              <a:gd name="connsiteY65" fmla="*/ 1311833 h 14189076"/>
              <a:gd name="connsiteX66" fmla="*/ 12951609 w 16380420"/>
              <a:gd name="connsiteY66" fmla="*/ 1766409 h 14189076"/>
              <a:gd name="connsiteX67" fmla="*/ 3135341 w 16380420"/>
              <a:gd name="connsiteY67" fmla="*/ 11581833 h 14189076"/>
              <a:gd name="connsiteX68" fmla="*/ 2680842 w 16380420"/>
              <a:gd name="connsiteY68" fmla="*/ 11581833 h 14189076"/>
              <a:gd name="connsiteX69" fmla="*/ 2680842 w 16380420"/>
              <a:gd name="connsiteY69" fmla="*/ 11127257 h 14189076"/>
              <a:gd name="connsiteX70" fmla="*/ 12497110 w 16380420"/>
              <a:gd name="connsiteY70" fmla="*/ 1311833 h 14189076"/>
              <a:gd name="connsiteX71" fmla="*/ 12723979 w 16380420"/>
              <a:gd name="connsiteY71" fmla="*/ 1217896 h 14189076"/>
              <a:gd name="connsiteX72" fmla="*/ 10137064 w 16380420"/>
              <a:gd name="connsiteY72" fmla="*/ 723249 h 14189076"/>
              <a:gd name="connsiteX73" fmla="*/ 10364694 w 16380420"/>
              <a:gd name="connsiteY73" fmla="*/ 817843 h 14189076"/>
              <a:gd name="connsiteX74" fmla="*/ 10364694 w 16380420"/>
              <a:gd name="connsiteY74" fmla="*/ 1272419 h 14189076"/>
              <a:gd name="connsiteX75" fmla="*/ 548426 w 16380420"/>
              <a:gd name="connsiteY75" fmla="*/ 11087843 h 14189076"/>
              <a:gd name="connsiteX76" fmla="*/ 93927 w 16380420"/>
              <a:gd name="connsiteY76" fmla="*/ 11087843 h 14189076"/>
              <a:gd name="connsiteX77" fmla="*/ 93927 w 16380420"/>
              <a:gd name="connsiteY77" fmla="*/ 10633267 h 14189076"/>
              <a:gd name="connsiteX78" fmla="*/ 9910195 w 16380420"/>
              <a:gd name="connsiteY78" fmla="*/ 817843 h 14189076"/>
              <a:gd name="connsiteX79" fmla="*/ 10137064 w 16380420"/>
              <a:gd name="connsiteY79" fmla="*/ 723249 h 14189076"/>
              <a:gd name="connsiteX80" fmla="*/ 11403876 w 16380420"/>
              <a:gd name="connsiteY80" fmla="*/ 484137 h 14189076"/>
              <a:gd name="connsiteX81" fmla="*/ 11631506 w 16380420"/>
              <a:gd name="connsiteY81" fmla="*/ 578074 h 14189076"/>
              <a:gd name="connsiteX82" fmla="*/ 11630744 w 16380420"/>
              <a:gd name="connsiteY82" fmla="*/ 1032650 h 14189076"/>
              <a:gd name="connsiteX83" fmla="*/ 1815238 w 16380420"/>
              <a:gd name="connsiteY83" fmla="*/ 10848731 h 14189076"/>
              <a:gd name="connsiteX84" fmla="*/ 1360739 w 16380420"/>
              <a:gd name="connsiteY84" fmla="*/ 10848731 h 14189076"/>
              <a:gd name="connsiteX85" fmla="*/ 1359978 w 16380420"/>
              <a:gd name="connsiteY85" fmla="*/ 10393498 h 14189076"/>
              <a:gd name="connsiteX86" fmla="*/ 11176245 w 16380420"/>
              <a:gd name="connsiteY86" fmla="*/ 578074 h 14189076"/>
              <a:gd name="connsiteX87" fmla="*/ 11403876 w 16380420"/>
              <a:gd name="connsiteY87" fmla="*/ 484137 h 14189076"/>
              <a:gd name="connsiteX88" fmla="*/ 12915066 w 16380420"/>
              <a:gd name="connsiteY88" fmla="*/ 0 h 14189076"/>
              <a:gd name="connsiteX89" fmla="*/ 13142696 w 16380420"/>
              <a:gd name="connsiteY89" fmla="*/ 93937 h 14189076"/>
              <a:gd name="connsiteX90" fmla="*/ 13141935 w 16380420"/>
              <a:gd name="connsiteY90" fmla="*/ 548513 h 14189076"/>
              <a:gd name="connsiteX91" fmla="*/ 3326429 w 16380420"/>
              <a:gd name="connsiteY91" fmla="*/ 10364594 h 14189076"/>
              <a:gd name="connsiteX92" fmla="*/ 2871929 w 16380420"/>
              <a:gd name="connsiteY92" fmla="*/ 10364594 h 14189076"/>
              <a:gd name="connsiteX93" fmla="*/ 2871929 w 16380420"/>
              <a:gd name="connsiteY93" fmla="*/ 9909362 h 14189076"/>
              <a:gd name="connsiteX94" fmla="*/ 12687436 w 16380420"/>
              <a:gd name="connsiteY94" fmla="*/ 93937 h 14189076"/>
              <a:gd name="connsiteX95" fmla="*/ 12915066 w 16380420"/>
              <a:gd name="connsiteY95" fmla="*/ 0 h 1418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6380420" h="14189076">
                <a:moveTo>
                  <a:pt x="16059256" y="6098675"/>
                </a:moveTo>
                <a:cubicBezTo>
                  <a:pt x="16141477" y="6098675"/>
                  <a:pt x="16224459" y="6130207"/>
                  <a:pt x="16286886" y="6192612"/>
                </a:cubicBezTo>
                <a:cubicBezTo>
                  <a:pt x="16333992" y="6239663"/>
                  <a:pt x="16363433" y="6297614"/>
                  <a:pt x="16375210" y="6358325"/>
                </a:cubicBezTo>
                <a:lnTo>
                  <a:pt x="16380420" y="6412594"/>
                </a:lnTo>
                <a:lnTo>
                  <a:pt x="16380420" y="6426718"/>
                </a:lnTo>
                <a:lnTo>
                  <a:pt x="16375210" y="6481014"/>
                </a:lnTo>
                <a:cubicBezTo>
                  <a:pt x="16363433" y="6541787"/>
                  <a:pt x="16333992" y="6599892"/>
                  <a:pt x="16286886" y="6647189"/>
                </a:cubicBezTo>
                <a:lnTo>
                  <a:pt x="8745398" y="14189076"/>
                </a:lnTo>
                <a:lnTo>
                  <a:pt x="7835639" y="14189076"/>
                </a:lnTo>
                <a:lnTo>
                  <a:pt x="15832387" y="6192612"/>
                </a:lnTo>
                <a:cubicBezTo>
                  <a:pt x="15895576" y="6129550"/>
                  <a:pt x="15977035" y="6098018"/>
                  <a:pt x="16059256" y="6098675"/>
                </a:cubicBezTo>
                <a:close/>
                <a:moveTo>
                  <a:pt x="16025759" y="5106097"/>
                </a:moveTo>
                <a:cubicBezTo>
                  <a:pt x="16107980" y="5106097"/>
                  <a:pt x="16190201" y="5136971"/>
                  <a:pt x="16252628" y="5200034"/>
                </a:cubicBezTo>
                <a:cubicBezTo>
                  <a:pt x="16378243" y="5325502"/>
                  <a:pt x="16378243" y="5528485"/>
                  <a:pt x="16252628" y="5653953"/>
                </a:cubicBezTo>
                <a:lnTo>
                  <a:pt x="7717636" y="14189076"/>
                </a:lnTo>
                <a:lnTo>
                  <a:pt x="6808638" y="14189076"/>
                </a:lnTo>
                <a:lnTo>
                  <a:pt x="15798129" y="5200034"/>
                </a:lnTo>
                <a:cubicBezTo>
                  <a:pt x="15860556" y="5136971"/>
                  <a:pt x="15942777" y="5106097"/>
                  <a:pt x="16025759" y="5106097"/>
                </a:cubicBezTo>
                <a:close/>
                <a:moveTo>
                  <a:pt x="15296429" y="4807207"/>
                </a:moveTo>
                <a:cubicBezTo>
                  <a:pt x="15378649" y="4807207"/>
                  <a:pt x="15461632" y="4838738"/>
                  <a:pt x="15524059" y="4901144"/>
                </a:cubicBezTo>
                <a:cubicBezTo>
                  <a:pt x="15649674" y="5027269"/>
                  <a:pt x="15649674" y="5230251"/>
                  <a:pt x="15524059" y="5355720"/>
                </a:cubicBezTo>
                <a:lnTo>
                  <a:pt x="6690636" y="14189076"/>
                </a:lnTo>
                <a:lnTo>
                  <a:pt x="5781638" y="14189076"/>
                </a:lnTo>
                <a:lnTo>
                  <a:pt x="15069560" y="4901144"/>
                </a:lnTo>
                <a:cubicBezTo>
                  <a:pt x="15131987" y="4838738"/>
                  <a:pt x="15214208" y="4807207"/>
                  <a:pt x="15296429" y="4807207"/>
                </a:cubicBezTo>
                <a:close/>
                <a:moveTo>
                  <a:pt x="14519136" y="4557584"/>
                </a:moveTo>
                <a:cubicBezTo>
                  <a:pt x="14601357" y="4557584"/>
                  <a:pt x="14683578" y="4589115"/>
                  <a:pt x="14746005" y="4652178"/>
                </a:cubicBezTo>
                <a:cubicBezTo>
                  <a:pt x="14871620" y="4777646"/>
                  <a:pt x="14871620" y="4981286"/>
                  <a:pt x="14746005" y="5106754"/>
                </a:cubicBezTo>
                <a:lnTo>
                  <a:pt x="5663635" y="14189076"/>
                </a:lnTo>
                <a:lnTo>
                  <a:pt x="4754637" y="14189076"/>
                </a:lnTo>
                <a:lnTo>
                  <a:pt x="14291506" y="4651521"/>
                </a:lnTo>
                <a:cubicBezTo>
                  <a:pt x="14354694" y="4589115"/>
                  <a:pt x="14436915" y="4557584"/>
                  <a:pt x="14519136" y="4557584"/>
                </a:cubicBezTo>
                <a:close/>
                <a:moveTo>
                  <a:pt x="14690430" y="3359395"/>
                </a:moveTo>
                <a:cubicBezTo>
                  <a:pt x="14772651" y="3359395"/>
                  <a:pt x="14854872" y="3390927"/>
                  <a:pt x="14918060" y="3453989"/>
                </a:cubicBezTo>
                <a:cubicBezTo>
                  <a:pt x="15042914" y="3579458"/>
                  <a:pt x="15042914" y="3783097"/>
                  <a:pt x="14917299" y="3908565"/>
                </a:cubicBezTo>
                <a:lnTo>
                  <a:pt x="5101792" y="13724647"/>
                </a:lnTo>
                <a:cubicBezTo>
                  <a:pt x="4976177" y="13850115"/>
                  <a:pt x="4772908" y="13850115"/>
                  <a:pt x="4647293" y="13724647"/>
                </a:cubicBezTo>
                <a:cubicBezTo>
                  <a:pt x="4521678" y="13598521"/>
                  <a:pt x="4521678" y="13394882"/>
                  <a:pt x="4646532" y="13269414"/>
                </a:cubicBezTo>
                <a:lnTo>
                  <a:pt x="14462799" y="3453989"/>
                </a:lnTo>
                <a:cubicBezTo>
                  <a:pt x="14525988" y="3390927"/>
                  <a:pt x="14608209" y="3359395"/>
                  <a:pt x="14690430" y="3359395"/>
                </a:cubicBezTo>
                <a:close/>
                <a:moveTo>
                  <a:pt x="13756308" y="3266772"/>
                </a:moveTo>
                <a:cubicBezTo>
                  <a:pt x="13838529" y="3266772"/>
                  <a:pt x="13920750" y="3298304"/>
                  <a:pt x="13983177" y="3361366"/>
                </a:cubicBezTo>
                <a:cubicBezTo>
                  <a:pt x="14108793" y="3486834"/>
                  <a:pt x="14108793" y="3689817"/>
                  <a:pt x="13983177" y="3815285"/>
                </a:cubicBezTo>
                <a:lnTo>
                  <a:pt x="4167671" y="13631366"/>
                </a:lnTo>
                <a:cubicBezTo>
                  <a:pt x="4042055" y="13756835"/>
                  <a:pt x="3838787" y="13756835"/>
                  <a:pt x="3713172" y="13631366"/>
                </a:cubicBezTo>
                <a:cubicBezTo>
                  <a:pt x="3587556" y="13505898"/>
                  <a:pt x="3587556" y="13302259"/>
                  <a:pt x="3713172" y="13176791"/>
                </a:cubicBezTo>
                <a:lnTo>
                  <a:pt x="13528678" y="3360709"/>
                </a:lnTo>
                <a:cubicBezTo>
                  <a:pt x="13591866" y="3297647"/>
                  <a:pt x="13674087" y="3266772"/>
                  <a:pt x="13756308" y="3266772"/>
                </a:cubicBezTo>
                <a:close/>
                <a:moveTo>
                  <a:pt x="12978254" y="3017149"/>
                </a:moveTo>
                <a:cubicBezTo>
                  <a:pt x="13060475" y="3017807"/>
                  <a:pt x="13143458" y="3048681"/>
                  <a:pt x="13205885" y="3111744"/>
                </a:cubicBezTo>
                <a:cubicBezTo>
                  <a:pt x="13331500" y="3237212"/>
                  <a:pt x="13331500" y="3440194"/>
                  <a:pt x="13205885" y="3565663"/>
                </a:cubicBezTo>
                <a:lnTo>
                  <a:pt x="3389617" y="13381744"/>
                </a:lnTo>
                <a:cubicBezTo>
                  <a:pt x="3264763" y="13507212"/>
                  <a:pt x="3060733" y="13507212"/>
                  <a:pt x="2935879" y="13381744"/>
                </a:cubicBezTo>
                <a:cubicBezTo>
                  <a:pt x="2810264" y="13256276"/>
                  <a:pt x="2810264" y="13052636"/>
                  <a:pt x="2935879" y="12927168"/>
                </a:cubicBezTo>
                <a:lnTo>
                  <a:pt x="12751386" y="3111744"/>
                </a:lnTo>
                <a:cubicBezTo>
                  <a:pt x="12813813" y="3048681"/>
                  <a:pt x="12896034" y="3017149"/>
                  <a:pt x="12978254" y="3017149"/>
                </a:cubicBezTo>
                <a:close/>
                <a:moveTo>
                  <a:pt x="13403824" y="1564740"/>
                </a:moveTo>
                <a:cubicBezTo>
                  <a:pt x="13486045" y="1564740"/>
                  <a:pt x="13569027" y="1596271"/>
                  <a:pt x="13631454" y="1658677"/>
                </a:cubicBezTo>
                <a:cubicBezTo>
                  <a:pt x="13757070" y="1784145"/>
                  <a:pt x="13757070" y="1987785"/>
                  <a:pt x="13631454" y="2113253"/>
                </a:cubicBezTo>
                <a:lnTo>
                  <a:pt x="3815186" y="11929334"/>
                </a:lnTo>
                <a:cubicBezTo>
                  <a:pt x="3689571" y="12054802"/>
                  <a:pt x="3486303" y="12054802"/>
                  <a:pt x="3360687" y="11929334"/>
                </a:cubicBezTo>
                <a:cubicBezTo>
                  <a:pt x="3235072" y="11803866"/>
                  <a:pt x="3235072" y="11600227"/>
                  <a:pt x="3360687" y="11474758"/>
                </a:cubicBezTo>
                <a:lnTo>
                  <a:pt x="13176955" y="1658677"/>
                </a:lnTo>
                <a:cubicBezTo>
                  <a:pt x="13239382" y="1596271"/>
                  <a:pt x="13321603" y="1564740"/>
                  <a:pt x="13403824" y="1564740"/>
                </a:cubicBezTo>
                <a:close/>
                <a:moveTo>
                  <a:pt x="12723979" y="1217896"/>
                </a:moveTo>
                <a:cubicBezTo>
                  <a:pt x="12806200" y="1217896"/>
                  <a:pt x="12889182" y="1248770"/>
                  <a:pt x="12951609" y="1311833"/>
                </a:cubicBezTo>
                <a:cubicBezTo>
                  <a:pt x="13077224" y="1437301"/>
                  <a:pt x="13077224" y="1640941"/>
                  <a:pt x="12951609" y="1766409"/>
                </a:cubicBezTo>
                <a:lnTo>
                  <a:pt x="3135341" y="11581833"/>
                </a:lnTo>
                <a:cubicBezTo>
                  <a:pt x="3009726" y="11707302"/>
                  <a:pt x="2806457" y="11707302"/>
                  <a:pt x="2680842" y="11581833"/>
                </a:cubicBezTo>
                <a:cubicBezTo>
                  <a:pt x="2555226" y="11456365"/>
                  <a:pt x="2555226" y="11253382"/>
                  <a:pt x="2680842" y="11127257"/>
                </a:cubicBezTo>
                <a:lnTo>
                  <a:pt x="12497110" y="1311833"/>
                </a:lnTo>
                <a:cubicBezTo>
                  <a:pt x="12559537" y="1248770"/>
                  <a:pt x="12641758" y="1217896"/>
                  <a:pt x="12723979" y="1217896"/>
                </a:cubicBezTo>
                <a:close/>
                <a:moveTo>
                  <a:pt x="10137064" y="723249"/>
                </a:moveTo>
                <a:cubicBezTo>
                  <a:pt x="10219285" y="723249"/>
                  <a:pt x="10302267" y="754780"/>
                  <a:pt x="10364694" y="817843"/>
                </a:cubicBezTo>
                <a:cubicBezTo>
                  <a:pt x="10490309" y="943311"/>
                  <a:pt x="10489548" y="1146951"/>
                  <a:pt x="10364694" y="1272419"/>
                </a:cubicBezTo>
                <a:lnTo>
                  <a:pt x="548426" y="11087843"/>
                </a:lnTo>
                <a:cubicBezTo>
                  <a:pt x="422811" y="11213311"/>
                  <a:pt x="219543" y="11213311"/>
                  <a:pt x="93927" y="11087843"/>
                </a:cubicBezTo>
                <a:cubicBezTo>
                  <a:pt x="-30927" y="10962375"/>
                  <a:pt x="-31688" y="10758735"/>
                  <a:pt x="93927" y="10633267"/>
                </a:cubicBezTo>
                <a:lnTo>
                  <a:pt x="9910195" y="817843"/>
                </a:lnTo>
                <a:cubicBezTo>
                  <a:pt x="9972622" y="754780"/>
                  <a:pt x="10054843" y="723249"/>
                  <a:pt x="10137064" y="723249"/>
                </a:cubicBezTo>
                <a:close/>
                <a:moveTo>
                  <a:pt x="11403876" y="484137"/>
                </a:moveTo>
                <a:cubicBezTo>
                  <a:pt x="11486096" y="484137"/>
                  <a:pt x="11568317" y="515668"/>
                  <a:pt x="11631506" y="578074"/>
                </a:cubicBezTo>
                <a:cubicBezTo>
                  <a:pt x="11756360" y="703542"/>
                  <a:pt x="11756360" y="907181"/>
                  <a:pt x="11630744" y="1032650"/>
                </a:cubicBezTo>
                <a:lnTo>
                  <a:pt x="1815238" y="10848731"/>
                </a:lnTo>
                <a:cubicBezTo>
                  <a:pt x="1689623" y="10974199"/>
                  <a:pt x="1486354" y="10974199"/>
                  <a:pt x="1360739" y="10848731"/>
                </a:cubicBezTo>
                <a:cubicBezTo>
                  <a:pt x="1235124" y="10723263"/>
                  <a:pt x="1235124" y="10519623"/>
                  <a:pt x="1359978" y="10393498"/>
                </a:cubicBezTo>
                <a:lnTo>
                  <a:pt x="11176245" y="578074"/>
                </a:lnTo>
                <a:cubicBezTo>
                  <a:pt x="11239434" y="515668"/>
                  <a:pt x="11321655" y="484137"/>
                  <a:pt x="11403876" y="484137"/>
                </a:cubicBezTo>
                <a:close/>
                <a:moveTo>
                  <a:pt x="12915066" y="0"/>
                </a:moveTo>
                <a:cubicBezTo>
                  <a:pt x="12997287" y="0"/>
                  <a:pt x="13079508" y="31532"/>
                  <a:pt x="13142696" y="93937"/>
                </a:cubicBezTo>
                <a:cubicBezTo>
                  <a:pt x="13268312" y="219405"/>
                  <a:pt x="13267550" y="423045"/>
                  <a:pt x="13141935" y="548513"/>
                </a:cubicBezTo>
                <a:lnTo>
                  <a:pt x="3326429" y="10364594"/>
                </a:lnTo>
                <a:cubicBezTo>
                  <a:pt x="3200813" y="10490063"/>
                  <a:pt x="2997545" y="10490063"/>
                  <a:pt x="2871929" y="10364594"/>
                </a:cubicBezTo>
                <a:cubicBezTo>
                  <a:pt x="2746314" y="10239126"/>
                  <a:pt x="2746314" y="10034830"/>
                  <a:pt x="2871929" y="9909362"/>
                </a:cubicBezTo>
                <a:lnTo>
                  <a:pt x="12687436" y="93937"/>
                </a:lnTo>
                <a:cubicBezTo>
                  <a:pt x="12750624" y="31532"/>
                  <a:pt x="12832845" y="0"/>
                  <a:pt x="12915066" y="0"/>
                </a:cubicBezTo>
                <a:close/>
              </a:path>
            </a:pathLst>
          </a:custGeom>
          <a:solidFill>
            <a:srgbClr val="E4EFF4"/>
          </a:solidFill>
        </p:spPr>
        <p:txBody>
          <a:bodyPr lIns="91439" tIns="45719" rIns="91439" bIns="45719" anchor="ctr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835378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blu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 userDrawn="1"/>
        </p:nvSpPr>
        <p:spPr>
          <a:xfrm>
            <a:off x="11137900" y="6032500"/>
            <a:ext cx="1054100" cy="825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580973" y="347848"/>
            <a:ext cx="10169495" cy="6181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6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9800"/>
            <a:ext cx="4051300" cy="2008188"/>
          </a:xfrm>
          <a:prstGeom prst="rect">
            <a:avLst/>
          </a:prstGeom>
          <a:solidFill>
            <a:srgbClr val="6286A4">
              <a:alpha val="76000"/>
            </a:srgbClr>
          </a:solidFill>
        </p:spPr>
        <p:txBody>
          <a:bodyPr lIns="360000" tIns="360000" rIns="360000" bIns="360000" anchor="ctr">
            <a:noAutofit/>
          </a:bodyPr>
          <a:lstStyle>
            <a:lvl1pPr marL="0" indent="0">
              <a:buNone/>
              <a:defRPr sz="2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Bildplatzhalter 17"/>
          <p:cNvSpPr>
            <a:spLocks noGrp="1"/>
          </p:cNvSpPr>
          <p:nvPr>
            <p:ph type="pic" sz="quarter" idx="12"/>
          </p:nvPr>
        </p:nvSpPr>
        <p:spPr>
          <a:xfrm>
            <a:off x="4803775" y="1943894"/>
            <a:ext cx="3324225" cy="3930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9" name="Bildplatzhalter 14"/>
          <p:cNvSpPr>
            <a:spLocks noGrp="1"/>
          </p:cNvSpPr>
          <p:nvPr>
            <p:ph type="pic" sz="quarter" idx="11"/>
          </p:nvPr>
        </p:nvSpPr>
        <p:spPr>
          <a:xfrm>
            <a:off x="7073796" y="939800"/>
            <a:ext cx="5118204" cy="2008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580972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gre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11137900" y="6032500"/>
            <a:ext cx="1054100" cy="825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580973" y="347848"/>
            <a:ext cx="10169495" cy="6181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6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9800"/>
            <a:ext cx="4051300" cy="2008188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tIns="360000" rIns="360000" bIns="360000" anchor="ctr"/>
          <a:lstStyle>
            <a:lvl1pPr marL="0" indent="0">
              <a:buNone/>
              <a:defRPr sz="2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7" name="Bildplatzhalter 17"/>
          <p:cNvSpPr>
            <a:spLocks noGrp="1"/>
          </p:cNvSpPr>
          <p:nvPr>
            <p:ph type="pic" sz="quarter" idx="12"/>
          </p:nvPr>
        </p:nvSpPr>
        <p:spPr>
          <a:xfrm>
            <a:off x="4803775" y="1943894"/>
            <a:ext cx="3324225" cy="3930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8" name="Bildplatzhalter 14"/>
          <p:cNvSpPr>
            <a:spLocks noGrp="1"/>
          </p:cNvSpPr>
          <p:nvPr>
            <p:ph type="pic" sz="quarter" idx="11"/>
          </p:nvPr>
        </p:nvSpPr>
        <p:spPr>
          <a:xfrm>
            <a:off x="7073796" y="939800"/>
            <a:ext cx="5118204" cy="2008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372344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pink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11137900" y="6032500"/>
            <a:ext cx="1054100" cy="825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580973" y="347848"/>
            <a:ext cx="10169495" cy="6181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20" name="Bildplatzhalter 14"/>
          <p:cNvSpPr>
            <a:spLocks noGrp="1"/>
          </p:cNvSpPr>
          <p:nvPr>
            <p:ph type="pic" sz="quarter" idx="11"/>
          </p:nvPr>
        </p:nvSpPr>
        <p:spPr>
          <a:xfrm>
            <a:off x="7073796" y="939800"/>
            <a:ext cx="5118204" cy="2008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5" name="Bildplatzhalter 17"/>
          <p:cNvSpPr>
            <a:spLocks noGrp="1"/>
          </p:cNvSpPr>
          <p:nvPr>
            <p:ph type="pic" sz="quarter" idx="12"/>
          </p:nvPr>
        </p:nvSpPr>
        <p:spPr>
          <a:xfrm>
            <a:off x="4803775" y="1943894"/>
            <a:ext cx="3324225" cy="3930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9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9800"/>
            <a:ext cx="4051300" cy="2008188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tIns="360000" rIns="360000" bIns="360000" anchor="ctr"/>
          <a:lstStyle>
            <a:lvl1pPr marL="0" indent="0">
              <a:buNone/>
              <a:defRPr sz="2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87841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bl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11137900" y="6032500"/>
            <a:ext cx="1054100" cy="825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580973" y="347848"/>
            <a:ext cx="10169495" cy="6181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20" name="Bildplatzhalter 14"/>
          <p:cNvSpPr>
            <a:spLocks noGrp="1"/>
          </p:cNvSpPr>
          <p:nvPr>
            <p:ph type="pic" sz="quarter" idx="11"/>
          </p:nvPr>
        </p:nvSpPr>
        <p:spPr>
          <a:xfrm>
            <a:off x="4799014" y="0"/>
            <a:ext cx="2773362" cy="4205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24" name="Bildplatzhalter 17"/>
          <p:cNvSpPr>
            <a:spLocks noGrp="1"/>
          </p:cNvSpPr>
          <p:nvPr>
            <p:ph type="pic" sz="quarter" idx="12"/>
          </p:nvPr>
        </p:nvSpPr>
        <p:spPr>
          <a:xfrm>
            <a:off x="8857939" y="1663700"/>
            <a:ext cx="3106173" cy="3930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5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9800"/>
            <a:ext cx="4051300" cy="2008188"/>
          </a:xfrm>
          <a:prstGeom prst="rect">
            <a:avLst/>
          </a:prstGeom>
          <a:solidFill>
            <a:srgbClr val="6286A4">
              <a:alpha val="76000"/>
            </a:srgbClr>
          </a:solidFill>
        </p:spPr>
        <p:txBody>
          <a:bodyPr lIns="360000" tIns="360000" rIns="360000" bIns="360000" anchor="ctr">
            <a:noAutofit/>
          </a:bodyPr>
          <a:lstStyle>
            <a:lvl1pPr marL="0" indent="0">
              <a:buNone/>
              <a:defRPr sz="2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28888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gre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11137900" y="6032500"/>
            <a:ext cx="1054100" cy="825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580973" y="347848"/>
            <a:ext cx="10169495" cy="6181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20" name="Bildplatzhalter 14"/>
          <p:cNvSpPr>
            <a:spLocks noGrp="1"/>
          </p:cNvSpPr>
          <p:nvPr>
            <p:ph type="pic" sz="quarter" idx="11"/>
          </p:nvPr>
        </p:nvSpPr>
        <p:spPr>
          <a:xfrm>
            <a:off x="4799014" y="0"/>
            <a:ext cx="2773362" cy="4205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9800"/>
            <a:ext cx="4051300" cy="2008188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tIns="360000" rIns="360000" bIns="360000" anchor="ctr"/>
          <a:lstStyle>
            <a:lvl1pPr marL="0" indent="0">
              <a:buNone/>
              <a:defRPr sz="2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" name="Bildplatzhalter 17"/>
          <p:cNvSpPr>
            <a:spLocks noGrp="1"/>
          </p:cNvSpPr>
          <p:nvPr>
            <p:ph type="pic" sz="quarter" idx="12"/>
          </p:nvPr>
        </p:nvSpPr>
        <p:spPr>
          <a:xfrm>
            <a:off x="8857939" y="1663700"/>
            <a:ext cx="3106173" cy="3930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072622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pin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11137900" y="6032500"/>
            <a:ext cx="1054100" cy="825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580973" y="347848"/>
            <a:ext cx="10169495" cy="6181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20" name="Bildplatzhalter 14"/>
          <p:cNvSpPr>
            <a:spLocks noGrp="1"/>
          </p:cNvSpPr>
          <p:nvPr>
            <p:ph type="pic" sz="quarter" idx="11"/>
          </p:nvPr>
        </p:nvSpPr>
        <p:spPr>
          <a:xfrm>
            <a:off x="4799014" y="0"/>
            <a:ext cx="2773362" cy="4205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0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9800"/>
            <a:ext cx="4051300" cy="2008188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tIns="360000" rIns="360000" bIns="36000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" name="Bildplatzhalter 17"/>
          <p:cNvSpPr>
            <a:spLocks noGrp="1"/>
          </p:cNvSpPr>
          <p:nvPr>
            <p:ph type="pic" sz="quarter" idx="12"/>
          </p:nvPr>
        </p:nvSpPr>
        <p:spPr>
          <a:xfrm>
            <a:off x="8857939" y="1663700"/>
            <a:ext cx="3106173" cy="3930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383071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backgrou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1" y="0"/>
            <a:ext cx="3581399" cy="6876000"/>
          </a:xfrm>
          <a:prstGeom prst="rect">
            <a:avLst/>
          </a:prstGeom>
          <a:solidFill>
            <a:schemeClr val="accent2">
              <a:alpha val="7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>
            <a:off x="3581400" y="957129"/>
            <a:ext cx="8353425" cy="5148000"/>
          </a:xfrm>
          <a:prstGeom prst="rect">
            <a:avLst/>
          </a:prstGeom>
          <a:solidFill>
            <a:srgbClr val="8B8B8B">
              <a:alpha val="17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20" hasCustomPrompt="1"/>
          </p:nvPr>
        </p:nvSpPr>
        <p:spPr>
          <a:xfrm>
            <a:off x="3581399" y="960561"/>
            <a:ext cx="8353425" cy="5144568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AT" dirty="0"/>
              <a:t>Please insert your picture here</a:t>
            </a: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Rechteck 11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6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6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2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28514" r="-34" b="20156"/>
          <a:stretch/>
        </p:blipFill>
        <p:spPr bwMode="auto">
          <a:xfrm>
            <a:off x="0" y="2695813"/>
            <a:ext cx="12204919" cy="41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chemeClr val="bg1">
              <a:lumMod val="65000"/>
              <a:alpha val="52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8666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background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 userDrawn="1"/>
        </p:nvSpPr>
        <p:spPr>
          <a:xfrm>
            <a:off x="1" y="0"/>
            <a:ext cx="3581399" cy="6876000"/>
          </a:xfrm>
          <a:prstGeom prst="rect">
            <a:avLst/>
          </a:prstGeom>
          <a:solidFill>
            <a:srgbClr val="8B8B8B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3581400" y="957129"/>
            <a:ext cx="8353425" cy="5148000"/>
          </a:xfrm>
          <a:prstGeom prst="rect">
            <a:avLst/>
          </a:prstGeom>
          <a:solidFill>
            <a:srgbClr val="8B8B8B">
              <a:alpha val="17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20" hasCustomPrompt="1"/>
          </p:nvPr>
        </p:nvSpPr>
        <p:spPr>
          <a:xfrm>
            <a:off x="3581400" y="960561"/>
            <a:ext cx="8353425" cy="5144568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AT" dirty="0"/>
              <a:t>Please insert your picture here</a:t>
            </a: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Rechteck 11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6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144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background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 userDrawn="1"/>
        </p:nvSpPr>
        <p:spPr>
          <a:xfrm>
            <a:off x="1" y="0"/>
            <a:ext cx="3581399" cy="6876000"/>
          </a:xfrm>
          <a:prstGeom prst="rect">
            <a:avLst/>
          </a:prstGeom>
          <a:solidFill>
            <a:srgbClr val="F5B5C9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3581400" y="957129"/>
            <a:ext cx="8353425" cy="5148000"/>
          </a:xfrm>
          <a:prstGeom prst="rect">
            <a:avLst/>
          </a:prstGeom>
          <a:solidFill>
            <a:srgbClr val="8B8B8B">
              <a:alpha val="17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20" hasCustomPrompt="1"/>
          </p:nvPr>
        </p:nvSpPr>
        <p:spPr>
          <a:xfrm>
            <a:off x="3581400" y="960561"/>
            <a:ext cx="8353425" cy="5144568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AT" dirty="0"/>
              <a:t>Please insert your picture here</a:t>
            </a: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Rechteck 11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6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356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lu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2526384" y="0"/>
            <a:ext cx="9665615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10203679" y="0"/>
            <a:ext cx="1988321" cy="94003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Textfeld 12"/>
          <p:cNvSpPr txBox="1"/>
          <p:nvPr userDrawn="1"/>
        </p:nvSpPr>
        <p:spPr>
          <a:xfrm>
            <a:off x="10203678" y="5917963"/>
            <a:ext cx="1988321" cy="94003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40036"/>
            <a:ext cx="4051300" cy="5045985"/>
          </a:xfrm>
          <a:prstGeom prst="rect">
            <a:avLst/>
          </a:prstGeom>
          <a:solidFill>
            <a:srgbClr val="6286A4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99407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gre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2526384" y="0"/>
            <a:ext cx="9665615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10203679" y="0"/>
            <a:ext cx="1988321" cy="94003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Textfeld 12"/>
          <p:cNvSpPr txBox="1"/>
          <p:nvPr userDrawn="1"/>
        </p:nvSpPr>
        <p:spPr>
          <a:xfrm>
            <a:off x="10203678" y="5917963"/>
            <a:ext cx="1988321" cy="94003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40036"/>
            <a:ext cx="4051300" cy="5045985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260367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pink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2526384" y="0"/>
            <a:ext cx="966561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picture here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10203679" y="0"/>
            <a:ext cx="1988321" cy="94003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Textfeld 12"/>
          <p:cNvSpPr txBox="1"/>
          <p:nvPr userDrawn="1"/>
        </p:nvSpPr>
        <p:spPr>
          <a:xfrm>
            <a:off x="10203678" y="5917963"/>
            <a:ext cx="1988321" cy="94003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40036"/>
            <a:ext cx="4051300" cy="5045985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indent="0" algn="l">
              <a:buNone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91653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l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665615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  <p:sp>
        <p:nvSpPr>
          <p:cNvPr id="6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128000" y="940036"/>
            <a:ext cx="4051300" cy="5045985"/>
          </a:xfrm>
          <a:prstGeom prst="rect">
            <a:avLst/>
          </a:prstGeom>
          <a:solidFill>
            <a:srgbClr val="6286A4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435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gre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665615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  <p:sp>
        <p:nvSpPr>
          <p:cNvPr id="9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128000" y="940036"/>
            <a:ext cx="4051300" cy="5045985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951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pin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66561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picture here</a:t>
            </a:r>
          </a:p>
        </p:txBody>
      </p:sp>
      <p:sp>
        <p:nvSpPr>
          <p:cNvPr id="6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140700" y="940036"/>
            <a:ext cx="4051300" cy="5045985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indent="0" algn="r">
              <a:buNone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92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l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2"/>
          <p:cNvSpPr>
            <a:spLocks noGrp="1"/>
          </p:cNvSpPr>
          <p:nvPr>
            <p:ph type="pic" sz="quarter" idx="16" hasCustomPrompt="1"/>
          </p:nvPr>
        </p:nvSpPr>
        <p:spPr>
          <a:xfrm>
            <a:off x="2513300" y="856800"/>
            <a:ext cx="9665615" cy="514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picture here</a:t>
            </a:r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-1300" y="0"/>
            <a:ext cx="4051300" cy="6858000"/>
          </a:xfrm>
          <a:prstGeom prst="rect">
            <a:avLst/>
          </a:prstGeom>
          <a:solidFill>
            <a:srgbClr val="6286A4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628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grey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/>
          <p:cNvSpPr>
            <a:spLocks noGrp="1"/>
          </p:cNvSpPr>
          <p:nvPr>
            <p:ph type="pic" sz="quarter" idx="16" hasCustomPrompt="1"/>
          </p:nvPr>
        </p:nvSpPr>
        <p:spPr>
          <a:xfrm>
            <a:off x="2513300" y="856800"/>
            <a:ext cx="9665615" cy="514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picture here</a:t>
            </a:r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-1300" y="0"/>
            <a:ext cx="4051300" cy="6858000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33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2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28514" r="-34" b="20156"/>
          <a:stretch/>
        </p:blipFill>
        <p:spPr bwMode="auto">
          <a:xfrm>
            <a:off x="0" y="2695813"/>
            <a:ext cx="12204919" cy="41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F5B5C9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3132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pink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/>
          <p:cNvSpPr>
            <a:spLocks noGrp="1"/>
          </p:cNvSpPr>
          <p:nvPr>
            <p:ph type="pic" sz="quarter" idx="16" hasCustomPrompt="1"/>
          </p:nvPr>
        </p:nvSpPr>
        <p:spPr>
          <a:xfrm>
            <a:off x="2513300" y="856800"/>
            <a:ext cx="9665615" cy="514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picture here</a:t>
            </a:r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-1300" y="0"/>
            <a:ext cx="4051300" cy="6858000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073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lu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6033156" y="947107"/>
            <a:ext cx="6158844" cy="5038914"/>
          </a:xfrm>
          <a:prstGeom prst="rect">
            <a:avLst/>
          </a:prstGeom>
          <a:solidFill>
            <a:srgbClr val="6286A4">
              <a:alpha val="76000"/>
            </a:srgbClr>
          </a:solidFill>
        </p:spPr>
        <p:txBody>
          <a:bodyPr lIns="3240000" tIns="1332000" rIns="360000" bIns="1080000"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AT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0" y="947107"/>
            <a:ext cx="6033154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l" defTabSz="179388">
              <a:defRPr sz="3200" spc="4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spc="400" baseline="0" dirty="0"/>
              <a:t>Headline</a:t>
            </a:r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894789"/>
            <a:ext cx="8823488" cy="49632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671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grey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0" y="944749"/>
            <a:ext cx="6033154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l" defTabSz="179388"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sz="3200" spc="400" baseline="0" dirty="0"/>
              <a:t>Headline</a:t>
            </a:r>
            <a:endParaRPr lang="de-AT" dirty="0"/>
          </a:p>
        </p:txBody>
      </p:sp>
      <p:sp>
        <p:nvSpPr>
          <p:cNvPr id="8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033156" y="944749"/>
            <a:ext cx="6158844" cy="5041272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240000" tIns="1332000" rIns="360000" bIns="1080000"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894789"/>
            <a:ext cx="8823488" cy="49632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762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pink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0" y="944749"/>
            <a:ext cx="6033154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l" defTabSz="179388">
              <a:defRPr sz="3200" spc="400" baseline="0">
                <a:solidFill>
                  <a:srgbClr val="F5B5C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sz="3200" spc="400" baseline="0" dirty="0"/>
              <a:t>Headline</a:t>
            </a:r>
            <a:endParaRPr lang="de-AT" dirty="0"/>
          </a:p>
        </p:txBody>
      </p:sp>
      <p:sp>
        <p:nvSpPr>
          <p:cNvPr id="8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033156" y="944749"/>
            <a:ext cx="6158844" cy="5041272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240000" tIns="1332000" rIns="360000" bIns="1080000"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894789"/>
            <a:ext cx="8823488" cy="49632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199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903"/>
          <p:cNvSpPr/>
          <p:nvPr userDrawn="1"/>
        </p:nvSpPr>
        <p:spPr>
          <a:xfrm>
            <a:off x="1247686" y="1097778"/>
            <a:ext cx="10944314" cy="4953001"/>
          </a:xfrm>
          <a:prstGeom prst="rect">
            <a:avLst/>
          </a:prstGeom>
          <a:solidFill>
            <a:srgbClr val="8B8B8B">
              <a:alpha val="17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7" name="Rechteck 6"/>
          <p:cNvSpPr/>
          <p:nvPr userDrawn="1"/>
        </p:nvSpPr>
        <p:spPr>
          <a:xfrm>
            <a:off x="2" y="0"/>
            <a:ext cx="3577212" cy="505432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15" name="Gerader Verbinder 14"/>
          <p:cNvCxnSpPr/>
          <p:nvPr userDrawn="1"/>
        </p:nvCxnSpPr>
        <p:spPr>
          <a:xfrm flipV="1">
            <a:off x="2608672" y="3574278"/>
            <a:ext cx="9593993" cy="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: Shape 3"/>
          <p:cNvSpPr>
            <a:spLocks noGrp="1"/>
          </p:cNvSpPr>
          <p:nvPr>
            <p:ph type="pic" sz="half" idx="18" hasCustomPrompt="1"/>
          </p:nvPr>
        </p:nvSpPr>
        <p:spPr>
          <a:xfrm>
            <a:off x="1883764" y="3124278"/>
            <a:ext cx="900000" cy="900000"/>
          </a:xfrm>
          <a:custGeom>
            <a:avLst/>
            <a:gdLst>
              <a:gd name="connsiteX0" fmla="*/ 4395656 w 8791311"/>
              <a:gd name="connsiteY0" fmla="*/ 0 h 8791311"/>
              <a:gd name="connsiteX1" fmla="*/ 8785592 w 8791311"/>
              <a:gd name="connsiteY1" fmla="*/ 4169456 h 8791311"/>
              <a:gd name="connsiteX2" fmla="*/ 8791311 w 8791311"/>
              <a:gd name="connsiteY2" fmla="*/ 4395615 h 8791311"/>
              <a:gd name="connsiteX3" fmla="*/ 8791311 w 8791311"/>
              <a:gd name="connsiteY3" fmla="*/ 4395698 h 8791311"/>
              <a:gd name="connsiteX4" fmla="*/ 8785592 w 8791311"/>
              <a:gd name="connsiteY4" fmla="*/ 4621856 h 8791311"/>
              <a:gd name="connsiteX5" fmla="*/ 4621856 w 8791311"/>
              <a:gd name="connsiteY5" fmla="*/ 8785592 h 8791311"/>
              <a:gd name="connsiteX6" fmla="*/ 4395698 w 8791311"/>
              <a:gd name="connsiteY6" fmla="*/ 8791311 h 8791311"/>
              <a:gd name="connsiteX7" fmla="*/ 4395615 w 8791311"/>
              <a:gd name="connsiteY7" fmla="*/ 8791311 h 8791311"/>
              <a:gd name="connsiteX8" fmla="*/ 4169456 w 8791311"/>
              <a:gd name="connsiteY8" fmla="*/ 8785592 h 8791311"/>
              <a:gd name="connsiteX9" fmla="*/ 0 w 8791311"/>
              <a:gd name="connsiteY9" fmla="*/ 4395656 h 8791311"/>
              <a:gd name="connsiteX10" fmla="*/ 4395656 w 8791311"/>
              <a:gd name="connsiteY10" fmla="*/ 0 h 87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91311" h="8791311">
                <a:moveTo>
                  <a:pt x="4395656" y="0"/>
                </a:moveTo>
                <a:cubicBezTo>
                  <a:pt x="6747446" y="0"/>
                  <a:pt x="8667863" y="1846924"/>
                  <a:pt x="8785592" y="4169456"/>
                </a:cubicBezTo>
                <a:lnTo>
                  <a:pt x="8791311" y="4395615"/>
                </a:lnTo>
                <a:lnTo>
                  <a:pt x="8791311" y="4395698"/>
                </a:lnTo>
                <a:lnTo>
                  <a:pt x="8785592" y="4621856"/>
                </a:lnTo>
                <a:cubicBezTo>
                  <a:pt x="8671661" y="6869468"/>
                  <a:pt x="6869468" y="8671661"/>
                  <a:pt x="4621856" y="8785592"/>
                </a:cubicBezTo>
                <a:lnTo>
                  <a:pt x="4395698" y="8791311"/>
                </a:lnTo>
                <a:lnTo>
                  <a:pt x="4395615" y="8791311"/>
                </a:lnTo>
                <a:lnTo>
                  <a:pt x="4169456" y="8785592"/>
                </a:lnTo>
                <a:cubicBezTo>
                  <a:pt x="1846924" y="8667863"/>
                  <a:pt x="0" y="6747446"/>
                  <a:pt x="0" y="4395656"/>
                </a:cubicBezTo>
                <a:cubicBezTo>
                  <a:pt x="0" y="1968002"/>
                  <a:pt x="1968002" y="0"/>
                  <a:pt x="4395656" y="0"/>
                </a:cubicBezTo>
                <a:close/>
              </a:path>
            </a:pathLst>
          </a:cu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173226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903"/>
          <p:cNvSpPr/>
          <p:nvPr userDrawn="1"/>
        </p:nvSpPr>
        <p:spPr>
          <a:xfrm>
            <a:off x="-4" y="1097778"/>
            <a:ext cx="12192003" cy="4953001"/>
          </a:xfrm>
          <a:prstGeom prst="rect">
            <a:avLst/>
          </a:prstGeom>
          <a:solidFill>
            <a:srgbClr val="8B8B8B">
              <a:alpha val="17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6" name="Rechteck 5"/>
          <p:cNvSpPr/>
          <p:nvPr userDrawn="1"/>
        </p:nvSpPr>
        <p:spPr>
          <a:xfrm>
            <a:off x="1702905" y="0"/>
            <a:ext cx="6102626" cy="449248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Rechteck 1"/>
          <p:cNvSpPr/>
          <p:nvPr userDrawn="1"/>
        </p:nvSpPr>
        <p:spPr>
          <a:xfrm>
            <a:off x="4184374" y="2365513"/>
            <a:ext cx="6102626" cy="4492487"/>
          </a:xfrm>
          <a:prstGeom prst="rect">
            <a:avLst/>
          </a:prstGeom>
          <a:solidFill>
            <a:schemeClr val="accent4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15" name="Gerader Verbinder 14"/>
          <p:cNvCxnSpPr/>
          <p:nvPr userDrawn="1"/>
        </p:nvCxnSpPr>
        <p:spPr>
          <a:xfrm flipV="1">
            <a:off x="5171" y="3574278"/>
            <a:ext cx="12204000" cy="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4438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903"/>
          <p:cNvSpPr/>
          <p:nvPr userDrawn="1"/>
        </p:nvSpPr>
        <p:spPr>
          <a:xfrm>
            <a:off x="-3" y="1097778"/>
            <a:ext cx="10944314" cy="4953001"/>
          </a:xfrm>
          <a:prstGeom prst="rect">
            <a:avLst/>
          </a:prstGeom>
          <a:solidFill>
            <a:srgbClr val="8B8B8B">
              <a:alpha val="17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7" name="Rechteck 6"/>
          <p:cNvSpPr/>
          <p:nvPr userDrawn="1"/>
        </p:nvSpPr>
        <p:spPr>
          <a:xfrm>
            <a:off x="-9653" y="2365513"/>
            <a:ext cx="5585505" cy="4492487"/>
          </a:xfrm>
          <a:prstGeom prst="rect">
            <a:avLst/>
          </a:prstGeom>
          <a:solidFill>
            <a:schemeClr val="accent2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5" name="Gerader Verbinder 4"/>
          <p:cNvCxnSpPr/>
          <p:nvPr userDrawn="1"/>
        </p:nvCxnSpPr>
        <p:spPr>
          <a:xfrm flipV="1">
            <a:off x="-6345" y="3574278"/>
            <a:ext cx="9593993" cy="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3"/>
          <p:cNvSpPr>
            <a:spLocks noGrp="1"/>
          </p:cNvSpPr>
          <p:nvPr>
            <p:ph type="pic" sz="half" idx="18" hasCustomPrompt="1"/>
          </p:nvPr>
        </p:nvSpPr>
        <p:spPr>
          <a:xfrm>
            <a:off x="7048888" y="2321984"/>
            <a:ext cx="2542068" cy="2542068"/>
          </a:xfrm>
          <a:custGeom>
            <a:avLst/>
            <a:gdLst>
              <a:gd name="connsiteX0" fmla="*/ 4395656 w 8791311"/>
              <a:gd name="connsiteY0" fmla="*/ 0 h 8791311"/>
              <a:gd name="connsiteX1" fmla="*/ 8785592 w 8791311"/>
              <a:gd name="connsiteY1" fmla="*/ 4169456 h 8791311"/>
              <a:gd name="connsiteX2" fmla="*/ 8791311 w 8791311"/>
              <a:gd name="connsiteY2" fmla="*/ 4395615 h 8791311"/>
              <a:gd name="connsiteX3" fmla="*/ 8791311 w 8791311"/>
              <a:gd name="connsiteY3" fmla="*/ 4395698 h 8791311"/>
              <a:gd name="connsiteX4" fmla="*/ 8785592 w 8791311"/>
              <a:gd name="connsiteY4" fmla="*/ 4621856 h 8791311"/>
              <a:gd name="connsiteX5" fmla="*/ 4621856 w 8791311"/>
              <a:gd name="connsiteY5" fmla="*/ 8785592 h 8791311"/>
              <a:gd name="connsiteX6" fmla="*/ 4395698 w 8791311"/>
              <a:gd name="connsiteY6" fmla="*/ 8791311 h 8791311"/>
              <a:gd name="connsiteX7" fmla="*/ 4395615 w 8791311"/>
              <a:gd name="connsiteY7" fmla="*/ 8791311 h 8791311"/>
              <a:gd name="connsiteX8" fmla="*/ 4169456 w 8791311"/>
              <a:gd name="connsiteY8" fmla="*/ 8785592 h 8791311"/>
              <a:gd name="connsiteX9" fmla="*/ 0 w 8791311"/>
              <a:gd name="connsiteY9" fmla="*/ 4395656 h 8791311"/>
              <a:gd name="connsiteX10" fmla="*/ 4395656 w 8791311"/>
              <a:gd name="connsiteY10" fmla="*/ 0 h 87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91311" h="8791311">
                <a:moveTo>
                  <a:pt x="4395656" y="0"/>
                </a:moveTo>
                <a:cubicBezTo>
                  <a:pt x="6747446" y="0"/>
                  <a:pt x="8667863" y="1846924"/>
                  <a:pt x="8785592" y="4169456"/>
                </a:cubicBezTo>
                <a:lnTo>
                  <a:pt x="8791311" y="4395615"/>
                </a:lnTo>
                <a:lnTo>
                  <a:pt x="8791311" y="4395698"/>
                </a:lnTo>
                <a:lnTo>
                  <a:pt x="8785592" y="4621856"/>
                </a:lnTo>
                <a:cubicBezTo>
                  <a:pt x="8671661" y="6869468"/>
                  <a:pt x="6869468" y="8671661"/>
                  <a:pt x="4621856" y="8785592"/>
                </a:cubicBezTo>
                <a:lnTo>
                  <a:pt x="4395698" y="8791311"/>
                </a:lnTo>
                <a:lnTo>
                  <a:pt x="4395615" y="8791311"/>
                </a:lnTo>
                <a:lnTo>
                  <a:pt x="4169456" y="8785592"/>
                </a:lnTo>
                <a:cubicBezTo>
                  <a:pt x="1846924" y="8667863"/>
                  <a:pt x="0" y="6747446"/>
                  <a:pt x="0" y="4395656"/>
                </a:cubicBezTo>
                <a:cubicBezTo>
                  <a:pt x="0" y="1968002"/>
                  <a:pt x="1968002" y="0"/>
                  <a:pt x="4395656" y="0"/>
                </a:cubicBezTo>
                <a:close/>
              </a:path>
            </a:pathLst>
          </a:cu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285134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fou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"/>
          <p:cNvSpPr>
            <a:spLocks noChangeArrowheads="1"/>
          </p:cNvSpPr>
          <p:nvPr userDrawn="1"/>
        </p:nvSpPr>
        <p:spPr bwMode="auto">
          <a:xfrm>
            <a:off x="955675" y="1627114"/>
            <a:ext cx="2540000" cy="2540000"/>
          </a:xfrm>
          <a:prstGeom prst="ellipse">
            <a:avLst/>
          </a:prstGeom>
          <a:solidFill>
            <a:schemeClr val="accent1">
              <a:alpha val="79999"/>
            </a:schemeClr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4" name="Circle"/>
          <p:cNvSpPr>
            <a:spLocks noChangeArrowheads="1"/>
          </p:cNvSpPr>
          <p:nvPr userDrawn="1"/>
        </p:nvSpPr>
        <p:spPr bwMode="auto">
          <a:xfrm>
            <a:off x="3101975" y="1633383"/>
            <a:ext cx="2540000" cy="2540000"/>
          </a:xfrm>
          <a:prstGeom prst="ellipse">
            <a:avLst/>
          </a:prstGeom>
          <a:solidFill>
            <a:schemeClr val="accent2">
              <a:lumMod val="75000"/>
              <a:alpha val="79999"/>
            </a:schemeClr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Circle"/>
          <p:cNvSpPr>
            <a:spLocks noChangeArrowheads="1"/>
          </p:cNvSpPr>
          <p:nvPr userDrawn="1"/>
        </p:nvSpPr>
        <p:spPr bwMode="auto">
          <a:xfrm>
            <a:off x="6550025" y="1627114"/>
            <a:ext cx="2540000" cy="2540000"/>
          </a:xfrm>
          <a:prstGeom prst="ellipse">
            <a:avLst/>
          </a:prstGeom>
          <a:solidFill>
            <a:schemeClr val="accent2">
              <a:alpha val="79999"/>
            </a:schemeClr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6" name="Circle"/>
          <p:cNvSpPr>
            <a:spLocks noChangeArrowheads="1"/>
          </p:cNvSpPr>
          <p:nvPr userDrawn="1"/>
        </p:nvSpPr>
        <p:spPr bwMode="auto">
          <a:xfrm>
            <a:off x="8696325" y="1627114"/>
            <a:ext cx="2540000" cy="2540000"/>
          </a:xfrm>
          <a:prstGeom prst="ellipse">
            <a:avLst/>
          </a:prstGeom>
          <a:solidFill>
            <a:srgbClr val="F5B5C9">
              <a:alpha val="80000"/>
            </a:srgbClr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7" name="Textplatzhalt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670471" y="2654266"/>
            <a:ext cx="1071546" cy="4856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8" name="Textplatzhalt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3836202" y="2648162"/>
            <a:ext cx="1071546" cy="4856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9" name="Textplatzhalt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7284252" y="2642058"/>
            <a:ext cx="1071546" cy="4856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0" name="Textplatzhalt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9422494" y="2642057"/>
            <a:ext cx="1071546" cy="4856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77012" y="4448002"/>
            <a:ext cx="2158174" cy="45728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877011" y="5266204"/>
            <a:ext cx="2158174" cy="966973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505911" y="4448002"/>
            <a:ext cx="2158174" cy="45728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505911" y="5266204"/>
            <a:ext cx="2158174" cy="966973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5" name="Line"/>
          <p:cNvSpPr>
            <a:spLocks noChangeShapeType="1"/>
          </p:cNvSpPr>
          <p:nvPr userDrawn="1"/>
        </p:nvSpPr>
        <p:spPr bwMode="auto">
          <a:xfrm>
            <a:off x="1151138" y="5055750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6" name="Line"/>
          <p:cNvSpPr>
            <a:spLocks noChangeShapeType="1"/>
          </p:cNvSpPr>
          <p:nvPr userDrawn="1"/>
        </p:nvSpPr>
        <p:spPr bwMode="auto">
          <a:xfrm>
            <a:off x="3774697" y="5066441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6496975" y="4448002"/>
            <a:ext cx="2158174" cy="45728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6496974" y="5266204"/>
            <a:ext cx="2158174" cy="966973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125874" y="4448002"/>
            <a:ext cx="2158174" cy="45728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9" hasCustomPrompt="1"/>
          </p:nvPr>
        </p:nvSpPr>
        <p:spPr>
          <a:xfrm>
            <a:off x="9125874" y="5266204"/>
            <a:ext cx="2158174" cy="966973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1" name="Line"/>
          <p:cNvSpPr>
            <a:spLocks noChangeShapeType="1"/>
          </p:cNvSpPr>
          <p:nvPr userDrawn="1"/>
        </p:nvSpPr>
        <p:spPr bwMode="auto">
          <a:xfrm>
            <a:off x="6771101" y="5055750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2" name="Line"/>
          <p:cNvSpPr>
            <a:spLocks noChangeShapeType="1"/>
          </p:cNvSpPr>
          <p:nvPr userDrawn="1"/>
        </p:nvSpPr>
        <p:spPr bwMode="auto">
          <a:xfrm>
            <a:off x="9394660" y="5066441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30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3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732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fou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mage"/>
          <p:cNvSpPr>
            <a:spLocks noGrp="1"/>
          </p:cNvSpPr>
          <p:nvPr>
            <p:ph type="pic" sz="quarter" idx="13" hasCustomPrompt="1"/>
          </p:nvPr>
        </p:nvSpPr>
        <p:spPr>
          <a:xfrm>
            <a:off x="1073564" y="1841500"/>
            <a:ext cx="2158174" cy="21590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5" name="Image"/>
          <p:cNvSpPr>
            <a:spLocks noGrp="1"/>
          </p:cNvSpPr>
          <p:nvPr>
            <p:ph type="pic" sz="quarter" idx="14" hasCustomPrompt="1"/>
          </p:nvPr>
        </p:nvSpPr>
        <p:spPr>
          <a:xfrm>
            <a:off x="3702463" y="1854200"/>
            <a:ext cx="2158174" cy="21590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6" name="Image"/>
          <p:cNvSpPr>
            <a:spLocks noGrp="1"/>
          </p:cNvSpPr>
          <p:nvPr>
            <p:ph type="pic" sz="quarter" idx="15" hasCustomPrompt="1"/>
          </p:nvPr>
        </p:nvSpPr>
        <p:spPr>
          <a:xfrm>
            <a:off x="6331363" y="1854200"/>
            <a:ext cx="2158174" cy="21590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7" name="Image"/>
          <p:cNvSpPr>
            <a:spLocks noGrp="1"/>
          </p:cNvSpPr>
          <p:nvPr>
            <p:ph type="pic" sz="quarter" idx="16" hasCustomPrompt="1"/>
          </p:nvPr>
        </p:nvSpPr>
        <p:spPr>
          <a:xfrm>
            <a:off x="8960263" y="1854200"/>
            <a:ext cx="2158174" cy="21590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30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073564" y="4825084"/>
            <a:ext cx="2158174" cy="1168212"/>
          </a:xfrm>
          <a:prstGeom prst="rect">
            <a:avLst/>
          </a:prstGeom>
        </p:spPr>
        <p:txBody>
          <a:bodyPr anchor="ctr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1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702463" y="4825084"/>
            <a:ext cx="2158174" cy="1168212"/>
          </a:xfrm>
          <a:prstGeom prst="rect">
            <a:avLst/>
          </a:prstGeom>
        </p:spPr>
        <p:txBody>
          <a:bodyPr anchor="ctr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331362" y="4825084"/>
            <a:ext cx="2158174" cy="1168212"/>
          </a:xfrm>
          <a:prstGeom prst="rect">
            <a:avLst/>
          </a:prstGeom>
        </p:spPr>
        <p:txBody>
          <a:bodyPr anchor="ctr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960259" y="4825084"/>
            <a:ext cx="2158174" cy="1168212"/>
          </a:xfrm>
          <a:prstGeom prst="rect">
            <a:avLst/>
          </a:prstGeom>
        </p:spPr>
        <p:txBody>
          <a:bodyPr anchor="ctr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4" name="Line"/>
          <p:cNvSpPr>
            <a:spLocks noChangeShapeType="1"/>
          </p:cNvSpPr>
          <p:nvPr userDrawn="1"/>
        </p:nvSpPr>
        <p:spPr bwMode="auto">
          <a:xfrm>
            <a:off x="1397386" y="4419142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5" name="Line"/>
          <p:cNvSpPr>
            <a:spLocks noChangeShapeType="1"/>
          </p:cNvSpPr>
          <p:nvPr userDrawn="1"/>
        </p:nvSpPr>
        <p:spPr bwMode="auto">
          <a:xfrm>
            <a:off x="4020945" y="4429833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6" name="Line"/>
          <p:cNvSpPr>
            <a:spLocks noChangeShapeType="1"/>
          </p:cNvSpPr>
          <p:nvPr userDrawn="1"/>
        </p:nvSpPr>
        <p:spPr bwMode="auto">
          <a:xfrm>
            <a:off x="6653050" y="4419142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7" name="Line"/>
          <p:cNvSpPr>
            <a:spLocks noChangeShapeType="1"/>
          </p:cNvSpPr>
          <p:nvPr userDrawn="1"/>
        </p:nvSpPr>
        <p:spPr bwMode="auto">
          <a:xfrm>
            <a:off x="9209821" y="4419142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5" name="Textplatzhalter 34"/>
          <p:cNvSpPr>
            <a:spLocks noGrp="1"/>
          </p:cNvSpPr>
          <p:nvPr>
            <p:ph type="body" sz="quarter" idx="30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6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2698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"/>
          <p:cNvSpPr>
            <a:spLocks noGrp="1"/>
          </p:cNvSpPr>
          <p:nvPr>
            <p:ph type="pic" sz="quarter" idx="13" hasCustomPrompt="1"/>
          </p:nvPr>
        </p:nvSpPr>
        <p:spPr>
          <a:xfrm>
            <a:off x="1597216" y="1841493"/>
            <a:ext cx="2158174" cy="21590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4" name="Image"/>
          <p:cNvSpPr>
            <a:spLocks noGrp="1"/>
          </p:cNvSpPr>
          <p:nvPr>
            <p:ph type="pic" sz="quarter" idx="15" hasCustomPrompt="1"/>
          </p:nvPr>
        </p:nvSpPr>
        <p:spPr>
          <a:xfrm>
            <a:off x="7976383" y="1841494"/>
            <a:ext cx="2158174" cy="21590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5" name="Image"/>
          <p:cNvSpPr>
            <a:spLocks noGrp="1"/>
          </p:cNvSpPr>
          <p:nvPr>
            <p:ph type="pic" sz="quarter" idx="16" hasCustomPrompt="1"/>
          </p:nvPr>
        </p:nvSpPr>
        <p:spPr>
          <a:xfrm>
            <a:off x="4786510" y="4000495"/>
            <a:ext cx="2158174" cy="21590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6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1597216" y="3431356"/>
            <a:ext cx="2580456" cy="2728143"/>
          </a:xfrm>
          <a:prstGeom prst="rect">
            <a:avLst/>
          </a:prstGeom>
          <a:solidFill>
            <a:srgbClr val="8B8B8B">
              <a:alpha val="17000"/>
            </a:srgbClr>
          </a:solidFill>
        </p:spPr>
        <p:txBody>
          <a:bodyPr lIns="360000" tIns="1080000" rIns="360000" bIns="360000"/>
          <a:lstStyle>
            <a:lvl1pPr marL="0" indent="0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4798880" y="1841493"/>
            <a:ext cx="2580456" cy="2728143"/>
          </a:xfrm>
          <a:prstGeom prst="rect">
            <a:avLst/>
          </a:prstGeom>
          <a:solidFill>
            <a:srgbClr val="8B8B8B">
              <a:alpha val="17000"/>
            </a:srgbClr>
          </a:solidFill>
        </p:spPr>
        <p:txBody>
          <a:bodyPr lIns="360000" tIns="360000" rIns="360000" bIns="1080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AT" dirty="0"/>
          </a:p>
        </p:txBody>
      </p:sp>
      <p:sp>
        <p:nvSpPr>
          <p:cNvPr id="8" name="Textplatzhalt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7976383" y="3431353"/>
            <a:ext cx="2580456" cy="2728143"/>
          </a:xfrm>
          <a:prstGeom prst="rect">
            <a:avLst/>
          </a:prstGeom>
          <a:solidFill>
            <a:srgbClr val="8B8B8B">
              <a:alpha val="17000"/>
            </a:srgbClr>
          </a:solidFill>
        </p:spPr>
        <p:txBody>
          <a:bodyPr lIns="360000" tIns="1080000" rIns="360000" bIns="360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AT" dirty="0"/>
          </a:p>
        </p:txBody>
      </p:sp>
      <p:sp>
        <p:nvSpPr>
          <p:cNvPr id="9" name="Textplatzhalter 34"/>
          <p:cNvSpPr>
            <a:spLocks noGrp="1"/>
          </p:cNvSpPr>
          <p:nvPr>
            <p:ph type="body" sz="quarter" idx="30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0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1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2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11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1.jpeg"/><Relationship Id="rId5" Type="http://schemas.openxmlformats.org/officeDocument/2006/relationships/image" Target="../media/image2.jpg"/><Relationship Id="rId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248" y="6147526"/>
            <a:ext cx="999744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6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6" r:id="rId1"/>
    <p:sldLayoutId id="2147483975" r:id="rId2"/>
    <p:sldLayoutId id="214748437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Gerader Verbinder 4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1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66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480" r:id="rId4"/>
    <p:sldLayoutId id="2147484359" r:id="rId5"/>
    <p:sldLayoutId id="2147484360" r:id="rId6"/>
    <p:sldLayoutId id="2147484481" r:id="rId7"/>
    <p:sldLayoutId id="2147484361" r:id="rId8"/>
    <p:sldLayoutId id="2147484362" r:id="rId9"/>
    <p:sldLayoutId id="214748448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50" y="255620"/>
            <a:ext cx="999744" cy="53035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3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3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  <p:sldLayoutId id="2147484262" r:id="rId12"/>
    <p:sldLayoutId id="2147484263" r:id="rId13"/>
    <p:sldLayoutId id="2147484264" r:id="rId14"/>
    <p:sldLayoutId id="2147484265" r:id="rId15"/>
    <p:sldLayoutId id="2147484266" r:id="rId16"/>
    <p:sldLayoutId id="2147484267" r:id="rId17"/>
    <p:sldLayoutId id="214748426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Rechteck 4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9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Rechteck 4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5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74" r:id="rId4"/>
    <p:sldLayoutId id="2147484275" r:id="rId5"/>
    <p:sldLayoutId id="2147484276" r:id="rId6"/>
    <p:sldLayoutId id="2147484426" r:id="rId7"/>
    <p:sldLayoutId id="2147484427" r:id="rId8"/>
    <p:sldLayoutId id="2147484428" r:id="rId9"/>
    <p:sldLayoutId id="2147484430" r:id="rId10"/>
    <p:sldLayoutId id="2147484431" r:id="rId11"/>
    <p:sldLayoutId id="2147484432" r:id="rId12"/>
    <p:sldLayoutId id="2147484455" r:id="rId13"/>
    <p:sldLayoutId id="2147484456" r:id="rId14"/>
    <p:sldLayoutId id="2147484457" r:id="rId15"/>
    <p:sldLayoutId id="2147484490" r:id="rId16"/>
    <p:sldLayoutId id="2147484494" r:id="rId17"/>
    <p:sldLayoutId id="2147484495" r:id="rId18"/>
    <p:sldLayoutId id="2147484496" r:id="rId19"/>
    <p:sldLayoutId id="2147484497" r:id="rId20"/>
    <p:sldLayoutId id="214748449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Rechteck 4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8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437" r:id="rId10"/>
    <p:sldLayoutId id="2147484478" r:id="rId11"/>
    <p:sldLayoutId id="2147484479" r:id="rId12"/>
    <p:sldLayoutId id="2147484294" r:id="rId13"/>
    <p:sldLayoutId id="2147484295" r:id="rId14"/>
    <p:sldLayoutId id="2147484296" r:id="rId15"/>
    <p:sldLayoutId id="2147484297" r:id="rId16"/>
    <p:sldLayoutId id="2147484298" r:id="rId17"/>
    <p:sldLayoutId id="2147484299" r:id="rId18"/>
    <p:sldLayoutId id="2147484440" r:id="rId19"/>
    <p:sldLayoutId id="2147484485" r:id="rId20"/>
    <p:sldLayoutId id="2147484486" r:id="rId21"/>
    <p:sldLayoutId id="2147484444" r:id="rId22"/>
    <p:sldLayoutId id="2147484445" r:id="rId23"/>
    <p:sldLayoutId id="2147484446" r:id="rId24"/>
    <p:sldLayoutId id="2147484487" r:id="rId25"/>
    <p:sldLayoutId id="2147484488" r:id="rId26"/>
    <p:sldLayoutId id="214748448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Rechteck 4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68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  <p:sldLayoutId id="2147484332" r:id="rId12"/>
    <p:sldLayoutId id="2147484377" r:id="rId13"/>
    <p:sldLayoutId id="2147484378" r:id="rId14"/>
    <p:sldLayoutId id="2147484379" r:id="rId15"/>
    <p:sldLayoutId id="2147484383" r:id="rId16"/>
    <p:sldLayoutId id="2147484387" r:id="rId17"/>
    <p:sldLayoutId id="2147484388" r:id="rId18"/>
    <p:sldLayoutId id="2147484333" r:id="rId19"/>
    <p:sldLayoutId id="2147484334" r:id="rId20"/>
    <p:sldLayoutId id="214748438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rgbClr val="005D8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Rechteck 4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5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rgbClr val="005D8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echteck 5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6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462" r:id="rId2"/>
    <p:sldLayoutId id="2147484466" r:id="rId3"/>
    <p:sldLayoutId id="214748434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rgbClr val="005D8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Rechteck 4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07" y="194469"/>
            <a:ext cx="1593824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7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/>
              <a:t>BWT </a:t>
            </a:r>
            <a:r>
              <a:rPr lang="de-AT" smtClean="0"/>
              <a:t>Wodapure </a:t>
            </a:r>
            <a:r>
              <a:rPr lang="de-AT" smtClean="0"/>
              <a:t>Kits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sz="1100" dirty="0" smtClean="0"/>
              <a:t>Emile Berries</a:t>
            </a:r>
            <a:endParaRPr lang="de-AT" sz="11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AT" sz="1100" dirty="0" smtClean="0"/>
              <a:t>May</a:t>
            </a:r>
            <a:r>
              <a:rPr lang="de-AT" sz="1100" dirty="0" smtClean="0"/>
              <a:t> </a:t>
            </a:r>
            <a:r>
              <a:rPr lang="de-AT" sz="1100" dirty="0" smtClean="0"/>
              <a:t>2020</a:t>
            </a:r>
            <a:endParaRPr lang="de-AT" sz="1100" dirty="0"/>
          </a:p>
        </p:txBody>
      </p:sp>
    </p:spTree>
    <p:extLst>
      <p:ext uri="{BB962C8B-B14F-4D97-AF65-F5344CB8AC3E}">
        <p14:creationId xmlns:p14="http://schemas.microsoft.com/office/powerpoint/2010/main" val="45489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Technical Details</a:t>
            </a:r>
          </a:p>
        </p:txBody>
      </p:sp>
      <p:graphicFrame>
        <p:nvGraphicFramePr>
          <p:cNvPr id="24" name="Tabel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064109"/>
              </p:ext>
            </p:extLst>
          </p:nvPr>
        </p:nvGraphicFramePr>
        <p:xfrm>
          <a:off x="4451230" y="3469277"/>
          <a:ext cx="6896340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42547">
                  <a:extLst>
                    <a:ext uri="{9D8B030D-6E8A-4147-A177-3AD203B41FA5}">
                      <a16:colId xmlns:a16="http://schemas.microsoft.com/office/drawing/2014/main" xmlns="" val="3486385225"/>
                    </a:ext>
                  </a:extLst>
                </a:gridCol>
                <a:gridCol w="2000705">
                  <a:extLst>
                    <a:ext uri="{9D8B030D-6E8A-4147-A177-3AD203B41FA5}">
                      <a16:colId xmlns:a16="http://schemas.microsoft.com/office/drawing/2014/main" xmlns="" val="2330812626"/>
                    </a:ext>
                  </a:extLst>
                </a:gridCol>
                <a:gridCol w="2053088">
                  <a:extLst>
                    <a:ext uri="{9D8B030D-6E8A-4147-A177-3AD203B41FA5}">
                      <a16:colId xmlns:a16="http://schemas.microsoft.com/office/drawing/2014/main" xmlns="" val="14638993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2"/>
                          </a:solidFill>
                        </a:rPr>
                        <a:t>S-CUF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2"/>
                          </a:solidFill>
                        </a:rPr>
                        <a:t>XL-CUF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5451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Capacity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12.000l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40.000l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3558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Max. flow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200 l/h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6125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Pressure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max. 8bar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5638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Replacement intervals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6 months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95219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Water temperature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max. 30°C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27547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Ambient temperature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max. 40°C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4302162"/>
                  </a:ext>
                </a:extLst>
              </a:tr>
            </a:tbl>
          </a:graphicData>
        </a:graphic>
      </p:graphicFrame>
      <p:pic>
        <p:nvPicPr>
          <p:cNvPr id="46" name="Grafik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38" y="2386157"/>
            <a:ext cx="1913430" cy="4151171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77" y="2386157"/>
            <a:ext cx="1700798" cy="3459192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451230" y="1732085"/>
            <a:ext cx="67355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start-up rinsing “over head” to get the air out / (5-10L or 1min)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40µm particle filter around the AC block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40µm adapter between AC and UF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Does not work well with pressure less taps</a:t>
            </a:r>
          </a:p>
        </p:txBody>
      </p:sp>
    </p:spTree>
    <p:extLst>
      <p:ext uri="{BB962C8B-B14F-4D97-AF65-F5344CB8AC3E}">
        <p14:creationId xmlns:p14="http://schemas.microsoft.com/office/powerpoint/2010/main" val="257315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Technical Details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424" y="1630365"/>
            <a:ext cx="2967036" cy="522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783469" y="3815008"/>
            <a:ext cx="5027666" cy="942688"/>
          </a:xfrm>
          <a:prstGeom prst="rect">
            <a:avLst/>
          </a:prstGeom>
        </p:spPr>
      </p:pic>
      <p:pic>
        <p:nvPicPr>
          <p:cNvPr id="9" name="Picture 4" descr="Folie9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99301" y="1630365"/>
            <a:ext cx="1641432" cy="251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7479890" y="2159050"/>
            <a:ext cx="4023852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de-AT" sz="1600" dirty="0"/>
              <a:t>A  </a:t>
            </a:r>
            <a:r>
              <a:rPr lang="de-AT" sz="1600" dirty="0" err="1"/>
              <a:t>Inlet</a:t>
            </a:r>
            <a:r>
              <a:rPr lang="de-AT" sz="1600" dirty="0"/>
              <a:t> </a:t>
            </a:r>
            <a:r>
              <a:rPr lang="de-AT" sz="1600" dirty="0" err="1"/>
              <a:t>tap</a:t>
            </a:r>
            <a:r>
              <a:rPr lang="de-AT" sz="1600" dirty="0"/>
              <a:t> </a:t>
            </a:r>
            <a:r>
              <a:rPr lang="de-AT" sz="1600" dirty="0" err="1"/>
              <a:t>water</a:t>
            </a:r>
            <a:endParaRPr lang="de-AT" sz="1600" dirty="0"/>
          </a:p>
          <a:p>
            <a:pPr marL="171450" indent="-17145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de-AT" sz="1600" dirty="0"/>
          </a:p>
          <a:p>
            <a:pPr marL="171450" indent="-17145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de-AT" sz="1600" dirty="0"/>
          </a:p>
          <a:p>
            <a:pPr eaLnBrk="0" hangingPunct="0">
              <a:spcBef>
                <a:spcPts val="600"/>
              </a:spcBef>
              <a:defRPr/>
            </a:pPr>
            <a:r>
              <a:rPr lang="de-AT" sz="1600" dirty="0"/>
              <a:t>B  </a:t>
            </a:r>
            <a:r>
              <a:rPr lang="de-AT" sz="1600" dirty="0" err="1"/>
              <a:t>Particle</a:t>
            </a:r>
            <a:r>
              <a:rPr lang="de-AT" sz="1600" dirty="0"/>
              <a:t> Filter (20 µm)</a:t>
            </a:r>
          </a:p>
          <a:p>
            <a:pPr marL="171450" indent="-17145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de-AT" sz="1600" dirty="0"/>
          </a:p>
          <a:p>
            <a:pPr marL="171450" indent="-17145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de-AT" sz="1600" dirty="0"/>
          </a:p>
          <a:p>
            <a:pPr eaLnBrk="0" hangingPunct="0">
              <a:spcBef>
                <a:spcPts val="600"/>
              </a:spcBef>
              <a:defRPr/>
            </a:pPr>
            <a:r>
              <a:rPr lang="de-AT" sz="1600" dirty="0"/>
              <a:t>C  </a:t>
            </a:r>
            <a:r>
              <a:rPr lang="de-AT" sz="1600" dirty="0" err="1"/>
              <a:t>Hollow</a:t>
            </a:r>
            <a:r>
              <a:rPr lang="de-AT" sz="1600" dirty="0"/>
              <a:t> </a:t>
            </a:r>
            <a:r>
              <a:rPr lang="de-AT" sz="1600" dirty="0" err="1"/>
              <a:t>fiber</a:t>
            </a:r>
            <a:r>
              <a:rPr lang="de-AT" sz="1600" dirty="0"/>
              <a:t> </a:t>
            </a:r>
            <a:r>
              <a:rPr lang="de-AT" sz="1600" dirty="0" err="1"/>
              <a:t>ultrafiltration</a:t>
            </a:r>
            <a:r>
              <a:rPr lang="de-AT" sz="1600" dirty="0"/>
              <a:t> </a:t>
            </a:r>
            <a:r>
              <a:rPr lang="de-AT" sz="1600" dirty="0" err="1"/>
              <a:t>membrane</a:t>
            </a:r>
            <a:endParaRPr lang="de-AT" sz="1600" dirty="0"/>
          </a:p>
          <a:p>
            <a:pPr marL="171450" indent="-17145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de-AT" sz="1600" dirty="0" smtClean="0"/>
              <a:t>0.02 Micron</a:t>
            </a:r>
            <a:endParaRPr lang="de-AT" sz="1600" dirty="0"/>
          </a:p>
          <a:p>
            <a:pPr marL="171450" indent="-17145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de-AT" sz="1600" dirty="0"/>
          </a:p>
          <a:p>
            <a:pPr eaLnBrk="0" hangingPunct="0">
              <a:spcBef>
                <a:spcPts val="600"/>
              </a:spcBef>
              <a:defRPr/>
            </a:pPr>
            <a:r>
              <a:rPr lang="de-AT" sz="1600" dirty="0"/>
              <a:t>D  Outlet </a:t>
            </a:r>
            <a:r>
              <a:rPr lang="de-AT" sz="1600" dirty="0" err="1"/>
              <a:t>filtered</a:t>
            </a:r>
            <a:r>
              <a:rPr lang="de-AT" sz="1600" dirty="0"/>
              <a:t> </a:t>
            </a:r>
            <a:r>
              <a:rPr lang="de-AT" sz="1600" dirty="0" err="1"/>
              <a:t>water</a:t>
            </a:r>
            <a:endParaRPr lang="de-AT" sz="1600" dirty="0"/>
          </a:p>
        </p:txBody>
      </p:sp>
    </p:spTree>
    <p:extLst>
      <p:ext uri="{BB962C8B-B14F-4D97-AF65-F5344CB8AC3E}">
        <p14:creationId xmlns:p14="http://schemas.microsoft.com/office/powerpoint/2010/main" val="270285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950898" y="1806003"/>
            <a:ext cx="8241103" cy="630942"/>
          </a:xfrm>
        </p:spPr>
        <p:txBody>
          <a:bodyPr/>
          <a:lstStyle/>
          <a:p>
            <a:r>
              <a:rPr lang="en-GB" dirty="0"/>
              <a:t>Woda-Pure Clear Mineralizer</a:t>
            </a:r>
          </a:p>
        </p:txBody>
      </p:sp>
    </p:spTree>
    <p:extLst>
      <p:ext uri="{BB962C8B-B14F-4D97-AF65-F5344CB8AC3E}">
        <p14:creationId xmlns:p14="http://schemas.microsoft.com/office/powerpoint/2010/main" val="233868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does it work?</a:t>
            </a:r>
          </a:p>
        </p:txBody>
      </p:sp>
      <p:grpSp>
        <p:nvGrpSpPr>
          <p:cNvPr id="50" name="Gruppieren 49"/>
          <p:cNvGrpSpPr/>
          <p:nvPr/>
        </p:nvGrpSpPr>
        <p:grpSpPr>
          <a:xfrm>
            <a:off x="1839340" y="1505159"/>
            <a:ext cx="7235649" cy="5015197"/>
            <a:chOff x="2058564" y="913976"/>
            <a:chExt cx="7235649" cy="5015197"/>
          </a:xfrm>
        </p:grpSpPr>
        <p:pic>
          <p:nvPicPr>
            <p:cNvPr id="51" name="Bild 2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165" y="913976"/>
              <a:ext cx="1332883" cy="13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feld 13"/>
            <p:cNvSpPr txBox="1">
              <a:spLocks noChangeArrowheads="1"/>
            </p:cNvSpPr>
            <p:nvPr/>
          </p:nvSpPr>
          <p:spPr bwMode="auto">
            <a:xfrm>
              <a:off x="2998282" y="1919441"/>
              <a:ext cx="2854118" cy="438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r>
                <a:rPr lang="de-DE" sz="1199" b="1" dirty="0" err="1">
                  <a:solidFill>
                    <a:srgbClr val="7F7F7F"/>
                  </a:solidFill>
                </a:rPr>
                <a:t>Pre</a:t>
              </a:r>
              <a:r>
                <a:rPr lang="de-DE" sz="1199" b="1" dirty="0">
                  <a:solidFill>
                    <a:srgbClr val="7F7F7F"/>
                  </a:solidFill>
                </a:rPr>
                <a:t>-filtration</a:t>
              </a:r>
            </a:p>
            <a:p>
              <a:pPr marL="171364" indent="-171364">
                <a:buFont typeface="Arial" panose="020B0604020202020204" pitchFamily="34" charset="0"/>
                <a:buChar char="•"/>
              </a:pPr>
              <a:r>
                <a:rPr lang="de-DE" sz="1049" dirty="0" err="1">
                  <a:solidFill>
                    <a:srgbClr val="7F7F7F"/>
                  </a:solidFill>
                </a:rPr>
                <a:t>For</a:t>
              </a:r>
              <a:r>
                <a:rPr lang="de-DE" sz="1049" dirty="0">
                  <a:solidFill>
                    <a:srgbClr val="7F7F7F"/>
                  </a:solidFill>
                </a:rPr>
                <a:t> </a:t>
              </a:r>
              <a:r>
                <a:rPr lang="de-DE" sz="1049" dirty="0" err="1">
                  <a:solidFill>
                    <a:srgbClr val="7F7F7F"/>
                  </a:solidFill>
                </a:rPr>
                <a:t>particles</a:t>
              </a:r>
              <a:r>
                <a:rPr lang="de-DE" sz="1049" dirty="0">
                  <a:solidFill>
                    <a:srgbClr val="7F7F7F"/>
                  </a:solidFill>
                </a:rPr>
                <a:t>, e.g. </a:t>
              </a:r>
              <a:r>
                <a:rPr lang="de-DE" sz="1049" dirty="0" err="1">
                  <a:solidFill>
                    <a:srgbClr val="7F7F7F"/>
                  </a:solidFill>
                </a:rPr>
                <a:t>sand</a:t>
              </a:r>
              <a:r>
                <a:rPr lang="de-DE" sz="1049" dirty="0">
                  <a:solidFill>
                    <a:srgbClr val="7F7F7F"/>
                  </a:solidFill>
                </a:rPr>
                <a:t>, </a:t>
              </a:r>
              <a:r>
                <a:rPr lang="de-DE" sz="1049" dirty="0" err="1">
                  <a:solidFill>
                    <a:srgbClr val="7F7F7F"/>
                  </a:solidFill>
                </a:rPr>
                <a:t>grit</a:t>
              </a:r>
              <a:r>
                <a:rPr lang="de-DE" sz="1049" dirty="0">
                  <a:solidFill>
                    <a:srgbClr val="7F7F7F"/>
                  </a:solidFill>
                </a:rPr>
                <a:t>, </a:t>
              </a:r>
              <a:r>
                <a:rPr lang="de-DE" sz="1049" dirty="0" err="1">
                  <a:solidFill>
                    <a:srgbClr val="7F7F7F"/>
                  </a:solidFill>
                </a:rPr>
                <a:t>rust</a:t>
              </a:r>
              <a:endParaRPr lang="de-DE" sz="1399" dirty="0">
                <a:solidFill>
                  <a:srgbClr val="7F7F7F"/>
                </a:solidFill>
              </a:endParaRPr>
            </a:p>
          </p:txBody>
        </p:sp>
        <p:sp>
          <p:nvSpPr>
            <p:cNvPr id="54" name="Textfeld 13"/>
            <p:cNvSpPr txBox="1">
              <a:spLocks noChangeArrowheads="1"/>
            </p:cNvSpPr>
            <p:nvPr/>
          </p:nvSpPr>
          <p:spPr bwMode="auto">
            <a:xfrm>
              <a:off x="2986449" y="2440799"/>
              <a:ext cx="2865951" cy="438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r>
                <a:rPr lang="de-DE" sz="1199" b="1" dirty="0" err="1">
                  <a:solidFill>
                    <a:srgbClr val="7F7F7F"/>
                  </a:solidFill>
                </a:rPr>
                <a:t>Activated</a:t>
              </a:r>
              <a:r>
                <a:rPr lang="de-DE" sz="1199" b="1" dirty="0">
                  <a:solidFill>
                    <a:srgbClr val="7F7F7F"/>
                  </a:solidFill>
                </a:rPr>
                <a:t> </a:t>
              </a:r>
              <a:r>
                <a:rPr lang="de-DE" sz="1199" b="1" dirty="0" err="1">
                  <a:solidFill>
                    <a:srgbClr val="7F7F7F"/>
                  </a:solidFill>
                </a:rPr>
                <a:t>carbon</a:t>
              </a:r>
              <a:r>
                <a:rPr lang="de-DE" sz="1199" b="1" dirty="0">
                  <a:solidFill>
                    <a:srgbClr val="7F7F7F"/>
                  </a:solidFill>
                </a:rPr>
                <a:t> </a:t>
              </a:r>
              <a:r>
                <a:rPr lang="de-DE" sz="1199" b="1" dirty="0" err="1">
                  <a:solidFill>
                    <a:srgbClr val="7F7F7F"/>
                  </a:solidFill>
                </a:rPr>
                <a:t>pre</a:t>
              </a:r>
              <a:r>
                <a:rPr lang="de-DE" sz="1199" b="1" dirty="0">
                  <a:solidFill>
                    <a:srgbClr val="7F7F7F"/>
                  </a:solidFill>
                </a:rPr>
                <a:t>-filtration </a:t>
              </a:r>
            </a:p>
            <a:p>
              <a:pPr marL="171364" indent="-171364">
                <a:buFont typeface="Arial" panose="020B0604020202020204" pitchFamily="34" charset="0"/>
                <a:buChar char="•"/>
              </a:pPr>
              <a:r>
                <a:rPr lang="en-US" sz="1049" dirty="0">
                  <a:solidFill>
                    <a:srgbClr val="7F7F7F"/>
                  </a:solidFill>
                </a:rPr>
                <a:t>For protection of the ion exchanger </a:t>
              </a:r>
            </a:p>
          </p:txBody>
        </p:sp>
        <p:sp>
          <p:nvSpPr>
            <p:cNvPr id="55" name="Textfeld 13"/>
            <p:cNvSpPr txBox="1">
              <a:spLocks noChangeArrowheads="1"/>
            </p:cNvSpPr>
            <p:nvPr/>
          </p:nvSpPr>
          <p:spPr bwMode="auto">
            <a:xfrm>
              <a:off x="3014302" y="2961498"/>
              <a:ext cx="3489088" cy="899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r>
                <a:rPr lang="en-US" sz="1049" b="1" dirty="0">
                  <a:solidFill>
                    <a:prstClr val="white">
                      <a:lumMod val="50000"/>
                    </a:prstClr>
                  </a:solidFill>
                </a:rPr>
                <a:t>High-performance ion exchanger </a:t>
              </a:r>
            </a:p>
            <a:p>
              <a:pPr marL="171364" indent="-171364">
                <a:buFont typeface="Arial" panose="020B0604020202020204" pitchFamily="34" charset="0"/>
                <a:buChar char="•"/>
              </a:pPr>
              <a:r>
                <a:rPr lang="en-US" sz="1049" dirty="0">
                  <a:solidFill>
                    <a:srgbClr val="7F7F7F"/>
                  </a:solidFill>
                </a:rPr>
                <a:t>Limescale protection </a:t>
              </a:r>
            </a:p>
            <a:p>
              <a:pPr marL="171364" indent="-171364">
                <a:buFont typeface="Arial" panose="020B0604020202020204" pitchFamily="34" charset="0"/>
                <a:buChar char="•"/>
              </a:pPr>
              <a:r>
                <a:rPr lang="en-US" sz="1049" dirty="0">
                  <a:solidFill>
                    <a:srgbClr val="7F7F7F"/>
                  </a:solidFill>
                </a:rPr>
                <a:t>Essential </a:t>
              </a:r>
              <a:r>
                <a:rPr lang="en-US" sz="1049" b="1" dirty="0">
                  <a:solidFill>
                    <a:srgbClr val="CE085F"/>
                  </a:solidFill>
                </a:rPr>
                <a:t>mineral magnesium </a:t>
              </a:r>
              <a:r>
                <a:rPr lang="en-US" sz="1049" dirty="0">
                  <a:solidFill>
                    <a:srgbClr val="7F7F7F"/>
                  </a:solidFill>
                </a:rPr>
                <a:t>is added to the water </a:t>
              </a:r>
            </a:p>
            <a:p>
              <a:pPr marL="171364" indent="-171364">
                <a:buFont typeface="Arial" panose="020B0604020202020204" pitchFamily="34" charset="0"/>
                <a:buChar char="•"/>
              </a:pPr>
              <a:r>
                <a:rPr lang="en-US" sz="1049" dirty="0">
                  <a:solidFill>
                    <a:srgbClr val="7F7F7F"/>
                  </a:solidFill>
                </a:rPr>
                <a:t>Reduces heavy metals such as copper, lead, zinc and nickel </a:t>
              </a:r>
            </a:p>
          </p:txBody>
        </p:sp>
        <p:sp>
          <p:nvSpPr>
            <p:cNvPr id="56" name="Textfeld 13"/>
            <p:cNvSpPr txBox="1">
              <a:spLocks noChangeArrowheads="1"/>
            </p:cNvSpPr>
            <p:nvPr/>
          </p:nvSpPr>
          <p:spPr bwMode="auto">
            <a:xfrm>
              <a:off x="3014307" y="3900593"/>
              <a:ext cx="3404186" cy="59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r>
                <a:rPr lang="en-US" sz="1199" b="1" dirty="0">
                  <a:solidFill>
                    <a:prstClr val="white">
                      <a:lumMod val="50000"/>
                    </a:prstClr>
                  </a:solidFill>
                </a:rPr>
                <a:t>Activated carbon filtration </a:t>
              </a:r>
            </a:p>
            <a:p>
              <a:pPr marL="171364" indent="-171364">
                <a:buFont typeface="Arial" panose="020B0604020202020204" pitchFamily="34" charset="0"/>
                <a:buChar char="•"/>
              </a:pPr>
              <a:r>
                <a:rPr lang="de-AT" sz="1049" dirty="0" err="1">
                  <a:solidFill>
                    <a:srgbClr val="7F7F7F"/>
                  </a:solidFill>
                </a:rPr>
                <a:t>Eliminates</a:t>
              </a:r>
              <a:r>
                <a:rPr lang="de-AT" sz="1049" dirty="0">
                  <a:solidFill>
                    <a:srgbClr val="7F7F7F"/>
                  </a:solidFill>
                </a:rPr>
                <a:t> </a:t>
              </a:r>
              <a:r>
                <a:rPr lang="de-AT" sz="1049" dirty="0" err="1">
                  <a:solidFill>
                    <a:srgbClr val="7F7F7F"/>
                  </a:solidFill>
                </a:rPr>
                <a:t>unpleasant</a:t>
              </a:r>
              <a:r>
                <a:rPr lang="de-AT" sz="1049" dirty="0">
                  <a:solidFill>
                    <a:srgbClr val="7F7F7F"/>
                  </a:solidFill>
                </a:rPr>
                <a:t> taste </a:t>
              </a:r>
              <a:r>
                <a:rPr lang="de-AT" sz="1049" dirty="0" err="1">
                  <a:solidFill>
                    <a:srgbClr val="7F7F7F"/>
                  </a:solidFill>
                </a:rPr>
                <a:t>and</a:t>
              </a:r>
              <a:r>
                <a:rPr lang="de-AT" sz="1049" dirty="0">
                  <a:solidFill>
                    <a:srgbClr val="7F7F7F"/>
                  </a:solidFill>
                </a:rPr>
                <a:t> </a:t>
              </a:r>
              <a:r>
                <a:rPr lang="de-AT" sz="1049" dirty="0" err="1">
                  <a:solidFill>
                    <a:srgbClr val="7F7F7F"/>
                  </a:solidFill>
                </a:rPr>
                <a:t>odour</a:t>
              </a:r>
              <a:r>
                <a:rPr lang="de-AT" sz="1049" dirty="0">
                  <a:solidFill>
                    <a:srgbClr val="7F7F7F"/>
                  </a:solidFill>
                </a:rPr>
                <a:t>, e.g. </a:t>
              </a:r>
              <a:r>
                <a:rPr lang="de-AT" sz="1049" dirty="0" err="1">
                  <a:solidFill>
                    <a:srgbClr val="7F7F7F"/>
                  </a:solidFill>
                </a:rPr>
                <a:t>chlorine</a:t>
              </a:r>
              <a:r>
                <a:rPr lang="de-AT" sz="1049" dirty="0">
                  <a:solidFill>
                    <a:srgbClr val="7F7F7F"/>
                  </a:solidFill>
                </a:rPr>
                <a:t> </a:t>
              </a:r>
              <a:r>
                <a:rPr lang="de-AT" sz="1049" dirty="0" err="1">
                  <a:solidFill>
                    <a:srgbClr val="7F7F7F"/>
                  </a:solidFill>
                </a:rPr>
                <a:t>from</a:t>
              </a:r>
              <a:r>
                <a:rPr lang="de-AT" sz="1049" dirty="0">
                  <a:solidFill>
                    <a:srgbClr val="7F7F7F"/>
                  </a:solidFill>
                </a:rPr>
                <a:t> </a:t>
              </a:r>
              <a:r>
                <a:rPr lang="de-AT" sz="1049" dirty="0" err="1">
                  <a:solidFill>
                    <a:srgbClr val="7F7F7F"/>
                  </a:solidFill>
                </a:rPr>
                <a:t>the</a:t>
              </a:r>
              <a:r>
                <a:rPr lang="de-AT" sz="1049" dirty="0">
                  <a:solidFill>
                    <a:srgbClr val="7F7F7F"/>
                  </a:solidFill>
                </a:rPr>
                <a:t> </a:t>
              </a:r>
              <a:r>
                <a:rPr lang="de-AT" sz="1049" dirty="0" err="1">
                  <a:solidFill>
                    <a:srgbClr val="7F7F7F"/>
                  </a:solidFill>
                </a:rPr>
                <a:t>bypass</a:t>
              </a:r>
              <a:r>
                <a:rPr lang="de-AT" sz="1049" dirty="0">
                  <a:solidFill>
                    <a:srgbClr val="7F7F7F"/>
                  </a:solidFill>
                </a:rPr>
                <a:t> </a:t>
              </a:r>
              <a:r>
                <a:rPr lang="de-AT" sz="1049" dirty="0" err="1">
                  <a:solidFill>
                    <a:srgbClr val="7F7F7F"/>
                  </a:solidFill>
                </a:rPr>
                <a:t>water</a:t>
              </a:r>
              <a:r>
                <a:rPr lang="de-AT" sz="1049" dirty="0">
                  <a:solidFill>
                    <a:srgbClr val="7F7F7F"/>
                  </a:solidFill>
                </a:rPr>
                <a:t> </a:t>
              </a:r>
            </a:p>
          </p:txBody>
        </p:sp>
        <p:sp>
          <p:nvSpPr>
            <p:cNvPr id="57" name="Textfeld 13"/>
            <p:cNvSpPr txBox="1">
              <a:spLocks noChangeArrowheads="1"/>
            </p:cNvSpPr>
            <p:nvPr/>
          </p:nvSpPr>
          <p:spPr bwMode="auto">
            <a:xfrm>
              <a:off x="2987401" y="4637228"/>
              <a:ext cx="3256042" cy="438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r>
                <a:rPr lang="de-AT" sz="1199" b="1" dirty="0">
                  <a:solidFill>
                    <a:prstClr val="white">
                      <a:lumMod val="50000"/>
                    </a:prstClr>
                  </a:solidFill>
                </a:rPr>
                <a:t>Fine </a:t>
              </a:r>
              <a:r>
                <a:rPr lang="de-AT" sz="1199" b="1" dirty="0" err="1">
                  <a:solidFill>
                    <a:prstClr val="white">
                      <a:lumMod val="50000"/>
                    </a:prstClr>
                  </a:solidFill>
                </a:rPr>
                <a:t>filtration</a:t>
              </a:r>
              <a:r>
                <a:rPr lang="de-AT" sz="1199" b="1" dirty="0">
                  <a:solidFill>
                    <a:prstClr val="white">
                      <a:lumMod val="50000"/>
                    </a:prstClr>
                  </a:solidFill>
                </a:rPr>
                <a:t> </a:t>
              </a:r>
              <a:endParaRPr lang="de-DE" sz="1199" b="1" dirty="0">
                <a:solidFill>
                  <a:prstClr val="white">
                    <a:lumMod val="50000"/>
                  </a:prstClr>
                </a:solidFill>
              </a:endParaRPr>
            </a:p>
            <a:p>
              <a:pPr marL="171364" indent="-171364">
                <a:buFont typeface="Arial" panose="020B0604020202020204" pitchFamily="34" charset="0"/>
                <a:buChar char="•"/>
              </a:pPr>
              <a:r>
                <a:rPr lang="en-US" sz="1049" dirty="0">
                  <a:solidFill>
                    <a:srgbClr val="7F7F7F"/>
                  </a:solidFill>
                </a:rPr>
                <a:t>Captures even the finest particles </a:t>
              </a:r>
            </a:p>
          </p:txBody>
        </p:sp>
        <p:cxnSp>
          <p:nvCxnSpPr>
            <p:cNvPr id="58" name="Straight Connector 7"/>
            <p:cNvCxnSpPr/>
            <p:nvPr/>
          </p:nvCxnSpPr>
          <p:spPr>
            <a:xfrm flipH="1">
              <a:off x="3021508" y="2424506"/>
              <a:ext cx="3500920" cy="0"/>
            </a:xfrm>
            <a:prstGeom prst="line">
              <a:avLst/>
            </a:prstGeom>
            <a:ln w="3175">
              <a:solidFill>
                <a:srgbClr val="CB00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9"/>
            <p:cNvGrpSpPr/>
            <p:nvPr/>
          </p:nvGrpSpPr>
          <p:grpSpPr>
            <a:xfrm>
              <a:off x="2151972" y="1800165"/>
              <a:ext cx="585561" cy="528863"/>
              <a:chOff x="666750" y="1500489"/>
              <a:chExt cx="585832" cy="529108"/>
            </a:xfrm>
          </p:grpSpPr>
          <p:cxnSp>
            <p:nvCxnSpPr>
              <p:cNvPr id="83" name="Straight Connector 65"/>
              <p:cNvCxnSpPr/>
              <p:nvPr/>
            </p:nvCxnSpPr>
            <p:spPr>
              <a:xfrm>
                <a:off x="666750" y="1812958"/>
                <a:ext cx="292916" cy="214640"/>
              </a:xfrm>
              <a:prstGeom prst="line">
                <a:avLst/>
              </a:prstGeom>
              <a:ln>
                <a:solidFill>
                  <a:srgbClr val="CB005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66"/>
              <p:cNvSpPr txBox="1"/>
              <p:nvPr/>
            </p:nvSpPr>
            <p:spPr>
              <a:xfrm>
                <a:off x="781914" y="1500489"/>
                <a:ext cx="3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799" dirty="0">
                    <a:solidFill>
                      <a:prstClr val="white">
                        <a:lumMod val="50000"/>
                      </a:prstClr>
                    </a:solidFill>
                    <a:latin typeface="Futura Com Light" panose="020B0402020204020303" pitchFamily="34" charset="0"/>
                  </a:rPr>
                  <a:t>1</a:t>
                </a:r>
              </a:p>
            </p:txBody>
          </p:sp>
          <p:cxnSp>
            <p:nvCxnSpPr>
              <p:cNvPr id="85" name="Straight Connector 67"/>
              <p:cNvCxnSpPr/>
              <p:nvPr/>
            </p:nvCxnSpPr>
            <p:spPr>
              <a:xfrm flipH="1">
                <a:off x="959666" y="1814957"/>
                <a:ext cx="292916" cy="214640"/>
              </a:xfrm>
              <a:prstGeom prst="line">
                <a:avLst/>
              </a:prstGeom>
              <a:ln>
                <a:solidFill>
                  <a:srgbClr val="CB005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Straight Connector 69"/>
            <p:cNvCxnSpPr/>
            <p:nvPr/>
          </p:nvCxnSpPr>
          <p:spPr>
            <a:xfrm flipH="1">
              <a:off x="3021510" y="1863104"/>
              <a:ext cx="3755199" cy="0"/>
            </a:xfrm>
            <a:prstGeom prst="line">
              <a:avLst/>
            </a:prstGeom>
            <a:ln w="3175">
              <a:solidFill>
                <a:srgbClr val="CB00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9"/>
            <p:cNvCxnSpPr/>
            <p:nvPr/>
          </p:nvCxnSpPr>
          <p:spPr>
            <a:xfrm flipH="1">
              <a:off x="3021509" y="2903505"/>
              <a:ext cx="3500920" cy="0"/>
            </a:xfrm>
            <a:prstGeom prst="line">
              <a:avLst/>
            </a:prstGeom>
            <a:ln w="3175">
              <a:solidFill>
                <a:srgbClr val="CB00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30"/>
            <p:cNvCxnSpPr/>
            <p:nvPr/>
          </p:nvCxnSpPr>
          <p:spPr>
            <a:xfrm flipH="1">
              <a:off x="3021508" y="3851456"/>
              <a:ext cx="3500920" cy="0"/>
            </a:xfrm>
            <a:prstGeom prst="line">
              <a:avLst/>
            </a:prstGeom>
            <a:ln w="3175">
              <a:solidFill>
                <a:srgbClr val="CB00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32"/>
            <p:cNvCxnSpPr/>
            <p:nvPr/>
          </p:nvCxnSpPr>
          <p:spPr>
            <a:xfrm flipH="1">
              <a:off x="3021508" y="4533900"/>
              <a:ext cx="3500920" cy="0"/>
            </a:xfrm>
            <a:prstGeom prst="line">
              <a:avLst/>
            </a:prstGeom>
            <a:ln w="3175">
              <a:solidFill>
                <a:srgbClr val="CB00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4"/>
            <p:cNvGrpSpPr/>
            <p:nvPr/>
          </p:nvGrpSpPr>
          <p:grpSpPr>
            <a:xfrm>
              <a:off x="2141429" y="2413773"/>
              <a:ext cx="585561" cy="528863"/>
              <a:chOff x="666750" y="2210542"/>
              <a:chExt cx="585832" cy="529108"/>
            </a:xfrm>
          </p:grpSpPr>
          <p:cxnSp>
            <p:nvCxnSpPr>
              <p:cNvPr id="80" name="Straight Connector 34"/>
              <p:cNvCxnSpPr/>
              <p:nvPr/>
            </p:nvCxnSpPr>
            <p:spPr>
              <a:xfrm>
                <a:off x="666750" y="2523011"/>
                <a:ext cx="292916" cy="214640"/>
              </a:xfrm>
              <a:prstGeom prst="line">
                <a:avLst/>
              </a:prstGeom>
              <a:ln>
                <a:solidFill>
                  <a:srgbClr val="CB005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35"/>
              <p:cNvSpPr txBox="1"/>
              <p:nvPr/>
            </p:nvSpPr>
            <p:spPr>
              <a:xfrm>
                <a:off x="781914" y="2210542"/>
                <a:ext cx="3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799" dirty="0">
                    <a:solidFill>
                      <a:prstClr val="white">
                        <a:lumMod val="50000"/>
                      </a:prstClr>
                    </a:solidFill>
                    <a:latin typeface="Futura Com Light" panose="020B0402020204020303" pitchFamily="34" charset="0"/>
                  </a:rPr>
                  <a:t>2</a:t>
                </a:r>
              </a:p>
            </p:txBody>
          </p:sp>
          <p:cxnSp>
            <p:nvCxnSpPr>
              <p:cNvPr id="82" name="Straight Connector 37"/>
              <p:cNvCxnSpPr/>
              <p:nvPr/>
            </p:nvCxnSpPr>
            <p:spPr>
              <a:xfrm flipH="1">
                <a:off x="959666" y="2525010"/>
                <a:ext cx="292916" cy="214640"/>
              </a:xfrm>
              <a:prstGeom prst="line">
                <a:avLst/>
              </a:prstGeom>
              <a:ln>
                <a:solidFill>
                  <a:srgbClr val="CB005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5"/>
            <p:cNvGrpSpPr/>
            <p:nvPr/>
          </p:nvGrpSpPr>
          <p:grpSpPr>
            <a:xfrm>
              <a:off x="2141429" y="3088656"/>
              <a:ext cx="585561" cy="528863"/>
              <a:chOff x="666750" y="3186497"/>
              <a:chExt cx="585832" cy="529108"/>
            </a:xfrm>
          </p:grpSpPr>
          <p:cxnSp>
            <p:nvCxnSpPr>
              <p:cNvPr id="77" name="Straight Connector 38"/>
              <p:cNvCxnSpPr/>
              <p:nvPr/>
            </p:nvCxnSpPr>
            <p:spPr>
              <a:xfrm>
                <a:off x="666750" y="3498966"/>
                <a:ext cx="292916" cy="214640"/>
              </a:xfrm>
              <a:prstGeom prst="line">
                <a:avLst/>
              </a:prstGeom>
              <a:ln>
                <a:solidFill>
                  <a:srgbClr val="CB005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39"/>
              <p:cNvSpPr txBox="1"/>
              <p:nvPr/>
            </p:nvSpPr>
            <p:spPr>
              <a:xfrm>
                <a:off x="781914" y="3186497"/>
                <a:ext cx="3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799" dirty="0">
                    <a:solidFill>
                      <a:prstClr val="white">
                        <a:lumMod val="50000"/>
                      </a:prstClr>
                    </a:solidFill>
                    <a:latin typeface="Futura Com Light" panose="020B0402020204020303" pitchFamily="34" charset="0"/>
                  </a:rPr>
                  <a:t>3</a:t>
                </a:r>
              </a:p>
            </p:txBody>
          </p:sp>
          <p:cxnSp>
            <p:nvCxnSpPr>
              <p:cNvPr id="79" name="Straight Connector 40"/>
              <p:cNvCxnSpPr/>
              <p:nvPr/>
            </p:nvCxnSpPr>
            <p:spPr>
              <a:xfrm flipH="1">
                <a:off x="959666" y="3500965"/>
                <a:ext cx="292916" cy="214640"/>
              </a:xfrm>
              <a:prstGeom prst="line">
                <a:avLst/>
              </a:prstGeom>
              <a:ln>
                <a:solidFill>
                  <a:srgbClr val="CB005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"/>
            <p:cNvGrpSpPr/>
            <p:nvPr/>
          </p:nvGrpSpPr>
          <p:grpSpPr>
            <a:xfrm>
              <a:off x="2141429" y="3856614"/>
              <a:ext cx="585561" cy="528863"/>
              <a:chOff x="666750" y="4234247"/>
              <a:chExt cx="585832" cy="529108"/>
            </a:xfrm>
          </p:grpSpPr>
          <p:cxnSp>
            <p:nvCxnSpPr>
              <p:cNvPr id="74" name="Straight Connector 47"/>
              <p:cNvCxnSpPr/>
              <p:nvPr/>
            </p:nvCxnSpPr>
            <p:spPr>
              <a:xfrm>
                <a:off x="666750" y="4546716"/>
                <a:ext cx="292916" cy="214640"/>
              </a:xfrm>
              <a:prstGeom prst="line">
                <a:avLst/>
              </a:prstGeom>
              <a:ln>
                <a:solidFill>
                  <a:srgbClr val="CB005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48"/>
              <p:cNvSpPr txBox="1"/>
              <p:nvPr/>
            </p:nvSpPr>
            <p:spPr>
              <a:xfrm>
                <a:off x="781914" y="4234247"/>
                <a:ext cx="3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799" dirty="0">
                    <a:solidFill>
                      <a:prstClr val="white">
                        <a:lumMod val="50000"/>
                      </a:prstClr>
                    </a:solidFill>
                    <a:latin typeface="Futura Com Light" panose="020B0402020204020303" pitchFamily="34" charset="0"/>
                  </a:rPr>
                  <a:t>4</a:t>
                </a:r>
              </a:p>
            </p:txBody>
          </p:sp>
          <p:cxnSp>
            <p:nvCxnSpPr>
              <p:cNvPr id="76" name="Straight Connector 49"/>
              <p:cNvCxnSpPr/>
              <p:nvPr/>
            </p:nvCxnSpPr>
            <p:spPr>
              <a:xfrm flipH="1">
                <a:off x="959666" y="4548715"/>
                <a:ext cx="292916" cy="214640"/>
              </a:xfrm>
              <a:prstGeom prst="line">
                <a:avLst/>
              </a:prstGeom>
              <a:ln>
                <a:solidFill>
                  <a:srgbClr val="CB005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8"/>
            <p:cNvGrpSpPr/>
            <p:nvPr/>
          </p:nvGrpSpPr>
          <p:grpSpPr>
            <a:xfrm>
              <a:off x="2141429" y="4542095"/>
              <a:ext cx="585561" cy="528863"/>
              <a:chOff x="666750" y="5056548"/>
              <a:chExt cx="585832" cy="529108"/>
            </a:xfrm>
          </p:grpSpPr>
          <p:cxnSp>
            <p:nvCxnSpPr>
              <p:cNvPr id="71" name="Straight Connector 50"/>
              <p:cNvCxnSpPr/>
              <p:nvPr/>
            </p:nvCxnSpPr>
            <p:spPr>
              <a:xfrm>
                <a:off x="666750" y="5369017"/>
                <a:ext cx="292916" cy="214640"/>
              </a:xfrm>
              <a:prstGeom prst="line">
                <a:avLst/>
              </a:prstGeom>
              <a:ln>
                <a:solidFill>
                  <a:srgbClr val="CB005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51"/>
              <p:cNvSpPr txBox="1"/>
              <p:nvPr/>
            </p:nvSpPr>
            <p:spPr>
              <a:xfrm>
                <a:off x="781914" y="5056548"/>
                <a:ext cx="376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799" dirty="0">
                    <a:solidFill>
                      <a:prstClr val="white">
                        <a:lumMod val="50000"/>
                      </a:prstClr>
                    </a:solidFill>
                    <a:latin typeface="Futura Com Light" panose="020B0402020204020303" pitchFamily="34" charset="0"/>
                  </a:rPr>
                  <a:t>5</a:t>
                </a:r>
              </a:p>
            </p:txBody>
          </p:sp>
          <p:cxnSp>
            <p:nvCxnSpPr>
              <p:cNvPr id="73" name="Straight Connector 59"/>
              <p:cNvCxnSpPr/>
              <p:nvPr/>
            </p:nvCxnSpPr>
            <p:spPr>
              <a:xfrm flipH="1">
                <a:off x="959666" y="5371016"/>
                <a:ext cx="292916" cy="214640"/>
              </a:xfrm>
              <a:prstGeom prst="line">
                <a:avLst/>
              </a:prstGeom>
              <a:ln>
                <a:solidFill>
                  <a:srgbClr val="CB005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Straight Connector 60"/>
            <p:cNvCxnSpPr/>
            <p:nvPr/>
          </p:nvCxnSpPr>
          <p:spPr>
            <a:xfrm flipH="1">
              <a:off x="3021508" y="5173782"/>
              <a:ext cx="3907530" cy="0"/>
            </a:xfrm>
            <a:prstGeom prst="line">
              <a:avLst/>
            </a:prstGeom>
            <a:ln w="3175">
              <a:solidFill>
                <a:srgbClr val="CB00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feld 13"/>
            <p:cNvSpPr txBox="1">
              <a:spLocks noChangeArrowheads="1"/>
            </p:cNvSpPr>
            <p:nvPr/>
          </p:nvSpPr>
          <p:spPr bwMode="auto">
            <a:xfrm>
              <a:off x="2058564" y="5406209"/>
              <a:ext cx="5108768" cy="522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sz="1399" b="1" dirty="0">
                <a:solidFill>
                  <a:prstClr val="white">
                    <a:lumMod val="50000"/>
                  </a:prstClr>
                </a:solidFill>
                <a:latin typeface="Arial"/>
              </a:endParaRPr>
            </a:p>
            <a:p>
              <a:r>
                <a:rPr lang="en-US" sz="1399" b="1" dirty="0">
                  <a:solidFill>
                    <a:prstClr val="white">
                      <a:lumMod val="50000"/>
                    </a:prstClr>
                  </a:solidFill>
                  <a:latin typeface="Arial"/>
                </a:rPr>
                <a:t>The result is clean and TASTY water!</a:t>
              </a:r>
              <a:r>
                <a:rPr lang="de-DE" sz="1399" b="1" dirty="0">
                  <a:solidFill>
                    <a:prstClr val="white">
                      <a:lumMod val="50000"/>
                    </a:prstClr>
                  </a:solidFill>
                  <a:latin typeface="Arial"/>
                </a:rPr>
                <a:t> </a:t>
              </a:r>
            </a:p>
          </p:txBody>
        </p:sp>
        <p:pic>
          <p:nvPicPr>
            <p:cNvPr id="70" name="Picture 3" descr="C:\Users\ktru\AppData\Local\Microsoft\Windows\Temporary Internet Files\Content.Outlook\FMUXUOXA\Balance2 (2)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967" y="1278599"/>
              <a:ext cx="2721246" cy="458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445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Technical Details</a:t>
            </a:r>
          </a:p>
        </p:txBody>
      </p:sp>
      <p:graphicFrame>
        <p:nvGraphicFramePr>
          <p:cNvPr id="24" name="Tabel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220784"/>
              </p:ext>
            </p:extLst>
          </p:nvPr>
        </p:nvGraphicFramePr>
        <p:xfrm>
          <a:off x="2613804" y="3330960"/>
          <a:ext cx="9092243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48309">
                  <a:extLst>
                    <a:ext uri="{9D8B030D-6E8A-4147-A177-3AD203B41FA5}">
                      <a16:colId xmlns:a16="http://schemas.microsoft.com/office/drawing/2014/main" xmlns="" val="3486385225"/>
                    </a:ext>
                  </a:extLst>
                </a:gridCol>
                <a:gridCol w="1604513">
                  <a:extLst>
                    <a:ext uri="{9D8B030D-6E8A-4147-A177-3AD203B41FA5}">
                      <a16:colId xmlns:a16="http://schemas.microsoft.com/office/drawing/2014/main" xmlns="" val="2330812626"/>
                    </a:ext>
                  </a:extLst>
                </a:gridCol>
                <a:gridCol w="1587261">
                  <a:extLst>
                    <a:ext uri="{9D8B030D-6E8A-4147-A177-3AD203B41FA5}">
                      <a16:colId xmlns:a16="http://schemas.microsoft.com/office/drawing/2014/main" xmlns="" val="2049261590"/>
                    </a:ext>
                  </a:extLst>
                </a:gridCol>
                <a:gridCol w="1621766">
                  <a:extLst>
                    <a:ext uri="{9D8B030D-6E8A-4147-A177-3AD203B41FA5}">
                      <a16:colId xmlns:a16="http://schemas.microsoft.com/office/drawing/2014/main" xmlns="" val="1463899388"/>
                    </a:ext>
                  </a:extLst>
                </a:gridCol>
                <a:gridCol w="1630394">
                  <a:extLst>
                    <a:ext uri="{9D8B030D-6E8A-4147-A177-3AD203B41FA5}">
                      <a16:colId xmlns:a16="http://schemas.microsoft.com/office/drawing/2014/main" xmlns="" val="36912838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2"/>
                          </a:solidFill>
                        </a:rPr>
                        <a:t>Clear</a:t>
                      </a:r>
                      <a:r>
                        <a:rPr lang="en-GB" baseline="0" dirty="0">
                          <a:solidFill>
                            <a:schemeClr val="tx2"/>
                          </a:solidFill>
                        </a:rPr>
                        <a:t> S*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2"/>
                          </a:solidFill>
                        </a:rPr>
                        <a:t>Clear V*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2"/>
                          </a:solidFill>
                        </a:rPr>
                        <a:t>Clear</a:t>
                      </a:r>
                      <a:r>
                        <a:rPr lang="en-GB" baseline="0" dirty="0">
                          <a:solidFill>
                            <a:schemeClr val="tx2"/>
                          </a:solidFill>
                        </a:rPr>
                        <a:t> M*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2"/>
                          </a:solidFill>
                        </a:rPr>
                        <a:t>Clear XL*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5451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Capacity </a:t>
                      </a:r>
                      <a:r>
                        <a:rPr lang="en-GB" u="sng" dirty="0"/>
                        <a:t>@6°dH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1.200l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2.500l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3.800l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6.100l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3558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Max. flow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60 l/h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6125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Pressure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max. 8bar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5638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Replacement intervals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6 months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95219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Water temperature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max. 30°C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27547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Ambient temperature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max. 40°C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4302162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2613804" y="6021238"/>
            <a:ext cx="5134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*Suitable ONLY with BYPASS filter head #12580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63" y="1541702"/>
            <a:ext cx="1552575" cy="517207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613804" y="1644162"/>
            <a:ext cx="77017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Best solution for tea- and coffee machines – high lime scale protection!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High quality tap needed! – changed PH value can cause corrosion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Resin </a:t>
            </a:r>
            <a:r>
              <a:rPr lang="en-GB" dirty="0"/>
              <a:t>guarantees a bacteria protection (silver</a:t>
            </a:r>
            <a:r>
              <a:rPr lang="en-GB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Water </a:t>
            </a:r>
            <a:r>
              <a:rPr lang="en-US" dirty="0" smtClean="0"/>
              <a:t>with &lt;4°dH has almost </a:t>
            </a:r>
            <a:r>
              <a:rPr lang="en-US" dirty="0"/>
              <a:t>no function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638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Technical Details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005012"/>
            <a:ext cx="1064895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5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Woda-Pure Filter Head</a:t>
            </a:r>
          </a:p>
        </p:txBody>
      </p:sp>
    </p:spTree>
    <p:extLst>
      <p:ext uri="{BB962C8B-B14F-4D97-AF65-F5344CB8AC3E}">
        <p14:creationId xmlns:p14="http://schemas.microsoft.com/office/powerpoint/2010/main" val="114789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Woda-Pure Filter </a:t>
            </a:r>
            <a:r>
              <a:rPr lang="de-AT" dirty="0" smtClean="0"/>
              <a:t>Head Unique features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34"/>
          </p:nvPr>
        </p:nvSpPr>
        <p:spPr>
          <a:xfrm>
            <a:off x="784859" y="2225243"/>
            <a:ext cx="9639300" cy="3738562"/>
          </a:xfrm>
        </p:spPr>
        <p:txBody>
          <a:bodyPr anchor="ctr"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AT" b="1" dirty="0" smtClean="0"/>
              <a:t>With </a:t>
            </a:r>
            <a:r>
              <a:rPr lang="de-AT" b="1" dirty="0"/>
              <a:t>&amp; without 4-stage Bypass (0, 1, 2, 3)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AT" b="1" dirty="0" err="1"/>
              <a:t>Backflow</a:t>
            </a:r>
            <a:r>
              <a:rPr lang="de-AT" b="1" dirty="0"/>
              <a:t> </a:t>
            </a:r>
            <a:r>
              <a:rPr lang="de-AT" b="1" dirty="0" err="1"/>
              <a:t>preventer</a:t>
            </a:r>
            <a:endParaRPr lang="de-AT" b="1" dirty="0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AT" dirty="0"/>
              <a:t>IN- </a:t>
            </a:r>
            <a:r>
              <a:rPr lang="de-AT" dirty="0" err="1"/>
              <a:t>and</a:t>
            </a:r>
            <a:r>
              <a:rPr lang="de-AT" dirty="0"/>
              <a:t> OUTLET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b="1" dirty="0" err="1"/>
              <a:t>Aquastop</a:t>
            </a:r>
            <a:r>
              <a:rPr lang="de-AT" b="1" dirty="0"/>
              <a:t> 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AT" dirty="0" err="1"/>
              <a:t>No</a:t>
            </a:r>
            <a:r>
              <a:rPr lang="de-AT" dirty="0"/>
              <a:t> </a:t>
            </a:r>
            <a:r>
              <a:rPr lang="de-AT" dirty="0" err="1"/>
              <a:t>need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close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water</a:t>
            </a:r>
            <a:r>
              <a:rPr lang="de-AT" dirty="0"/>
              <a:t> </a:t>
            </a:r>
            <a:r>
              <a:rPr lang="de-AT" dirty="0" err="1"/>
              <a:t>supply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replace</a:t>
            </a:r>
            <a:r>
              <a:rPr lang="de-AT" dirty="0"/>
              <a:t/>
            </a:r>
            <a:br>
              <a:rPr lang="de-AT" dirty="0"/>
            </a:b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cartridge</a:t>
            </a:r>
            <a:endParaRPr lang="de-AT" dirty="0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AT" dirty="0"/>
              <a:t>3/8“ male </a:t>
            </a:r>
            <a:r>
              <a:rPr lang="de-AT" dirty="0" err="1"/>
              <a:t>thread</a:t>
            </a:r>
            <a:r>
              <a:rPr lang="de-AT" dirty="0"/>
              <a:t> IN- </a:t>
            </a:r>
            <a:r>
              <a:rPr lang="de-AT" dirty="0" err="1"/>
              <a:t>and</a:t>
            </a:r>
            <a:r>
              <a:rPr lang="de-AT" dirty="0"/>
              <a:t> OUTLET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AT" dirty="0"/>
              <a:t>Wide </a:t>
            </a:r>
            <a:r>
              <a:rPr lang="de-AT" dirty="0" err="1"/>
              <a:t>spectrum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international </a:t>
            </a:r>
            <a:r>
              <a:rPr lang="de-AT" dirty="0" err="1"/>
              <a:t>approvals</a:t>
            </a:r>
            <a:r>
              <a:rPr lang="de-AT" dirty="0"/>
              <a:t/>
            </a:r>
            <a:br>
              <a:rPr lang="de-AT" dirty="0"/>
            </a:br>
            <a:endParaRPr lang="de-AT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406" y="3874381"/>
            <a:ext cx="3067050" cy="26860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406" y="1141799"/>
            <a:ext cx="2711753" cy="221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4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does it work?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46" y="1966283"/>
            <a:ext cx="4848225" cy="389572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626142" y="2265450"/>
            <a:ext cx="38128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</a:t>
            </a:r>
            <a:r>
              <a:rPr lang="en-GB" dirty="0"/>
              <a:t> – water inlet</a:t>
            </a:r>
            <a:br>
              <a:rPr lang="en-GB" dirty="0"/>
            </a:br>
            <a:endParaRPr lang="en-GB" dirty="0"/>
          </a:p>
          <a:p>
            <a:r>
              <a:rPr lang="en-GB" sz="2400" dirty="0"/>
              <a:t>B</a:t>
            </a:r>
            <a:r>
              <a:rPr lang="en-GB" dirty="0"/>
              <a:t> – back flow preventer</a:t>
            </a:r>
            <a:br>
              <a:rPr lang="en-GB" dirty="0"/>
            </a:br>
            <a:endParaRPr lang="en-GB" dirty="0"/>
          </a:p>
          <a:p>
            <a:r>
              <a:rPr lang="en-GB" sz="2400" dirty="0"/>
              <a:t>C</a:t>
            </a:r>
            <a:r>
              <a:rPr lang="en-GB" dirty="0"/>
              <a:t> – Aqua stop</a:t>
            </a:r>
            <a:br>
              <a:rPr lang="en-GB" dirty="0"/>
            </a:br>
            <a:endParaRPr lang="en-GB" dirty="0"/>
          </a:p>
          <a:p>
            <a:r>
              <a:rPr lang="en-GB" sz="2400" dirty="0"/>
              <a:t>D</a:t>
            </a:r>
            <a:r>
              <a:rPr lang="en-GB" dirty="0"/>
              <a:t> – Bypass settings</a:t>
            </a:r>
            <a:br>
              <a:rPr lang="en-GB" dirty="0"/>
            </a:br>
            <a:endParaRPr lang="en-GB" dirty="0"/>
          </a:p>
          <a:p>
            <a:r>
              <a:rPr lang="en-GB" sz="2400" dirty="0"/>
              <a:t>E</a:t>
            </a:r>
            <a:r>
              <a:rPr lang="en-GB" dirty="0"/>
              <a:t> – water outlet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1928394" y="374277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413681" y="374277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083834" y="363926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871317" y="372947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756683" y="363926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568519" y="409485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5" name="Ellipse 14"/>
          <p:cNvSpPr/>
          <p:nvPr/>
        </p:nvSpPr>
        <p:spPr>
          <a:xfrm>
            <a:off x="3299126" y="4129362"/>
            <a:ext cx="373123" cy="3105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lipse 15"/>
          <p:cNvSpPr/>
          <p:nvPr/>
        </p:nvSpPr>
        <p:spPr>
          <a:xfrm>
            <a:off x="3845161" y="4094857"/>
            <a:ext cx="373123" cy="3105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47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Video</a:t>
            </a:r>
            <a:endParaRPr lang="en-ZA" dirty="0"/>
          </a:p>
        </p:txBody>
      </p:sp>
      <p:pic>
        <p:nvPicPr>
          <p:cNvPr id="5" name="BESTMAX - Water + More  BWT 20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0633" y="1421121"/>
            <a:ext cx="9639300" cy="513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Agenda</a:t>
            </a:r>
            <a:endParaRPr lang="en-ZA" dirty="0"/>
          </a:p>
        </p:txBody>
      </p:sp>
      <p:sp>
        <p:nvSpPr>
          <p:cNvPr id="6" name="TextBox 5"/>
          <p:cNvSpPr txBox="1"/>
          <p:nvPr/>
        </p:nvSpPr>
        <p:spPr>
          <a:xfrm>
            <a:off x="630316" y="3568823"/>
            <a:ext cx="3901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 smtClean="0">
                <a:solidFill>
                  <a:schemeClr val="bg1"/>
                </a:solidFill>
              </a:rPr>
              <a:t>1. Product Range </a:t>
            </a:r>
          </a:p>
          <a:p>
            <a:r>
              <a:rPr lang="en-ZA" sz="2000" dirty="0" smtClean="0">
                <a:solidFill>
                  <a:schemeClr val="bg1"/>
                </a:solidFill>
              </a:rPr>
              <a:t>2. Technical Specifications</a:t>
            </a:r>
          </a:p>
          <a:p>
            <a:r>
              <a:rPr lang="en-ZA" sz="2000" dirty="0" smtClean="0">
                <a:solidFill>
                  <a:schemeClr val="bg1"/>
                </a:solidFill>
              </a:rPr>
              <a:t>3. </a:t>
            </a:r>
            <a:r>
              <a:rPr lang="en-ZA" sz="2000" dirty="0" err="1" smtClean="0">
                <a:solidFill>
                  <a:schemeClr val="bg1"/>
                </a:solidFill>
              </a:rPr>
              <a:t>Woda</a:t>
            </a:r>
            <a:r>
              <a:rPr lang="en-ZA" sz="2000" dirty="0" smtClean="0">
                <a:solidFill>
                  <a:schemeClr val="bg1"/>
                </a:solidFill>
              </a:rPr>
              <a:t>-Pure Heads</a:t>
            </a:r>
          </a:p>
          <a:p>
            <a:r>
              <a:rPr lang="en-ZA" sz="2000" dirty="0" smtClean="0">
                <a:solidFill>
                  <a:schemeClr val="bg1"/>
                </a:solidFill>
              </a:rPr>
              <a:t>4. </a:t>
            </a:r>
            <a:r>
              <a:rPr lang="en-ZA" sz="2000" dirty="0" err="1" smtClean="0">
                <a:solidFill>
                  <a:schemeClr val="bg1"/>
                </a:solidFill>
              </a:rPr>
              <a:t>Woda</a:t>
            </a:r>
            <a:r>
              <a:rPr lang="en-ZA" sz="2000" dirty="0" smtClean="0">
                <a:solidFill>
                  <a:schemeClr val="bg1"/>
                </a:solidFill>
              </a:rPr>
              <a:t>-Pure Kits</a:t>
            </a:r>
          </a:p>
          <a:p>
            <a:r>
              <a:rPr lang="en-ZA" sz="2000" dirty="0" smtClean="0">
                <a:solidFill>
                  <a:schemeClr val="bg1"/>
                </a:solidFill>
              </a:rPr>
              <a:t>5. Installation Kits</a:t>
            </a:r>
          </a:p>
          <a:p>
            <a:r>
              <a:rPr lang="en-ZA" sz="2000" dirty="0" smtClean="0">
                <a:solidFill>
                  <a:schemeClr val="bg1"/>
                </a:solidFill>
              </a:rPr>
              <a:t>6. Pricing</a:t>
            </a:r>
          </a:p>
        </p:txBody>
      </p:sp>
    </p:spTree>
    <p:extLst>
      <p:ext uri="{BB962C8B-B14F-4D97-AF65-F5344CB8AC3E}">
        <p14:creationId xmlns:p14="http://schemas.microsoft.com/office/powerpoint/2010/main" val="152414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BWT </a:t>
            </a:r>
            <a:r>
              <a:rPr lang="en-GB" dirty="0" err="1" smtClean="0"/>
              <a:t>Wodapure</a:t>
            </a:r>
            <a:r>
              <a:rPr lang="en-GB" dirty="0" smtClean="0"/>
              <a:t> Kits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299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Woda</a:t>
            </a:r>
            <a:r>
              <a:rPr lang="en-GB" dirty="0" smtClean="0"/>
              <a:t> I </a:t>
            </a:r>
            <a:r>
              <a:rPr lang="en-GB" dirty="0" smtClean="0">
                <a:solidFill>
                  <a:schemeClr val="accent4"/>
                </a:solidFill>
              </a:rPr>
              <a:t>Bundle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280" y="1479176"/>
            <a:ext cx="5121549" cy="50919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0595" y="1479176"/>
            <a:ext cx="344357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Consist of the following: </a:t>
            </a:r>
          </a:p>
          <a:p>
            <a:r>
              <a:rPr lang="en-ZA" sz="1600" dirty="0" smtClean="0"/>
              <a:t>1 x S-CUF</a:t>
            </a:r>
          </a:p>
          <a:p>
            <a:r>
              <a:rPr lang="en-ZA" sz="1600" dirty="0" smtClean="0"/>
              <a:t>1 x Filter head</a:t>
            </a:r>
          </a:p>
          <a:p>
            <a:r>
              <a:rPr lang="en-ZA" sz="1600" dirty="0" smtClean="0"/>
              <a:t> </a:t>
            </a:r>
            <a:endParaRPr lang="en-ZA" sz="1600" dirty="0"/>
          </a:p>
          <a:p>
            <a:r>
              <a:rPr lang="en-ZA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Excludes Faucet and Installation kit.</a:t>
            </a:r>
          </a:p>
        </p:txBody>
      </p:sp>
    </p:spTree>
    <p:extLst>
      <p:ext uri="{BB962C8B-B14F-4D97-AF65-F5344CB8AC3E}">
        <p14:creationId xmlns:p14="http://schemas.microsoft.com/office/powerpoint/2010/main" val="350035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Woda</a:t>
            </a:r>
            <a:r>
              <a:rPr lang="en-GB" dirty="0" smtClean="0"/>
              <a:t> II </a:t>
            </a:r>
            <a:r>
              <a:rPr lang="en-GB" dirty="0" smtClean="0">
                <a:solidFill>
                  <a:schemeClr val="accent4"/>
                </a:solidFill>
              </a:rPr>
              <a:t>Bundle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697" y="1497105"/>
            <a:ext cx="5096716" cy="5136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0595" y="1497105"/>
            <a:ext cx="325121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Consist of the following:</a:t>
            </a:r>
          </a:p>
          <a:p>
            <a:r>
              <a:rPr lang="en-ZA" sz="1600" dirty="0" smtClean="0"/>
              <a:t>1 x SF 5 </a:t>
            </a:r>
          </a:p>
          <a:p>
            <a:r>
              <a:rPr lang="en-ZA" sz="1600" dirty="0" smtClean="0"/>
              <a:t>1 x S-CUF</a:t>
            </a:r>
          </a:p>
          <a:p>
            <a:r>
              <a:rPr lang="en-ZA" sz="1600" dirty="0" smtClean="0"/>
              <a:t>2 x Filter heads</a:t>
            </a:r>
          </a:p>
          <a:p>
            <a:r>
              <a:rPr lang="en-ZA" sz="1600" dirty="0" smtClean="0"/>
              <a:t>1 x Connector</a:t>
            </a:r>
          </a:p>
          <a:p>
            <a:endParaRPr lang="en-ZA" sz="1600" dirty="0"/>
          </a:p>
          <a:p>
            <a:r>
              <a:rPr lang="en-ZA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Excludes Faucet &amp; Installation kit.</a:t>
            </a:r>
          </a:p>
        </p:txBody>
      </p:sp>
    </p:spTree>
    <p:extLst>
      <p:ext uri="{BB962C8B-B14F-4D97-AF65-F5344CB8AC3E}">
        <p14:creationId xmlns:p14="http://schemas.microsoft.com/office/powerpoint/2010/main" val="140173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Woda</a:t>
            </a:r>
            <a:r>
              <a:rPr lang="en-GB" dirty="0" smtClean="0"/>
              <a:t> III </a:t>
            </a:r>
            <a:r>
              <a:rPr lang="en-GB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Bundle</a:t>
            </a: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925" y="1470210"/>
            <a:ext cx="5022259" cy="5154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0595" y="1388836"/>
            <a:ext cx="3193503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Consist of the following:</a:t>
            </a:r>
          </a:p>
          <a:p>
            <a:r>
              <a:rPr lang="en-ZA" sz="1600" dirty="0" smtClean="0"/>
              <a:t>1 x S-F5</a:t>
            </a:r>
          </a:p>
          <a:p>
            <a:r>
              <a:rPr lang="en-ZA" sz="1600" dirty="0" smtClean="0"/>
              <a:t>1 x S-CUF</a:t>
            </a:r>
          </a:p>
          <a:p>
            <a:r>
              <a:rPr lang="en-ZA" sz="1600" dirty="0" smtClean="0"/>
              <a:t>1 x </a:t>
            </a:r>
            <a:r>
              <a:rPr lang="en-ZA" sz="1600" dirty="0" err="1" smtClean="0"/>
              <a:t>Wodapure</a:t>
            </a:r>
            <a:r>
              <a:rPr lang="en-ZA" sz="1600" dirty="0" smtClean="0"/>
              <a:t> clear S</a:t>
            </a:r>
          </a:p>
          <a:p>
            <a:r>
              <a:rPr lang="en-ZA" sz="1600" dirty="0" smtClean="0"/>
              <a:t>2 x Filter heads</a:t>
            </a:r>
          </a:p>
          <a:p>
            <a:r>
              <a:rPr lang="en-ZA" sz="1600" dirty="0" smtClean="0"/>
              <a:t>1 x Mineralizer Head</a:t>
            </a:r>
          </a:p>
          <a:p>
            <a:r>
              <a:rPr lang="en-ZA" sz="1600" dirty="0" smtClean="0"/>
              <a:t>2 x Connector</a:t>
            </a:r>
          </a:p>
          <a:p>
            <a:endParaRPr lang="en-ZA" sz="1600" dirty="0"/>
          </a:p>
          <a:p>
            <a:r>
              <a:rPr lang="en-ZA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Excludes Faucet &amp; Installation kit</a:t>
            </a:r>
          </a:p>
        </p:txBody>
      </p:sp>
    </p:spTree>
    <p:extLst>
      <p:ext uri="{BB962C8B-B14F-4D97-AF65-F5344CB8AC3E}">
        <p14:creationId xmlns:p14="http://schemas.microsoft.com/office/powerpoint/2010/main" val="376936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Installation Kits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282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/>
          <p:cNvSpPr>
            <a:spLocks noGrp="1"/>
          </p:cNvSpPr>
          <p:nvPr>
            <p:ph type="title"/>
          </p:nvPr>
        </p:nvSpPr>
        <p:spPr>
          <a:xfrm>
            <a:off x="345515" y="245836"/>
            <a:ext cx="667385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Faucet installation kit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4" y="1487448"/>
            <a:ext cx="6673851" cy="529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0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/>
          <p:cNvSpPr>
            <a:spLocks noGrp="1"/>
          </p:cNvSpPr>
          <p:nvPr>
            <p:ph type="title"/>
          </p:nvPr>
        </p:nvSpPr>
        <p:spPr>
          <a:xfrm>
            <a:off x="345515" y="245836"/>
            <a:ext cx="6530414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Inline installation kit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6" y="1506071"/>
            <a:ext cx="6530413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7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Pricing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625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Pricing</a:t>
            </a:r>
            <a:endParaRPr lang="de-DE" dirty="0"/>
          </a:p>
        </p:txBody>
      </p:sp>
      <p:sp>
        <p:nvSpPr>
          <p:cNvPr id="24" name="Textplatzhalter 23"/>
          <p:cNvSpPr>
            <a:spLocks noGrp="1"/>
          </p:cNvSpPr>
          <p:nvPr>
            <p:ph type="body" sz="quarter" idx="4294967295"/>
          </p:nvPr>
        </p:nvSpPr>
        <p:spPr>
          <a:xfrm>
            <a:off x="871266" y="1568626"/>
            <a:ext cx="8678175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0" dirty="0">
                <a:solidFill>
                  <a:schemeClr val="tx1"/>
                </a:solidFill>
              </a:rPr>
              <a:t/>
            </a:r>
            <a:br>
              <a:rPr lang="de-DE" b="0" dirty="0">
                <a:solidFill>
                  <a:schemeClr val="tx1"/>
                </a:solidFill>
              </a:rPr>
            </a:br>
            <a:r>
              <a:rPr lang="de-DE" b="0" dirty="0">
                <a:solidFill>
                  <a:schemeClr val="tx1"/>
                </a:solidFill>
              </a:rPr>
              <a:t/>
            </a:r>
            <a:br>
              <a:rPr lang="de-DE" b="0" dirty="0">
                <a:solidFill>
                  <a:schemeClr val="tx1"/>
                </a:solidFill>
              </a:rPr>
            </a:br>
            <a:endParaRPr lang="de-DE" b="0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720531"/>
              </p:ext>
            </p:extLst>
          </p:nvPr>
        </p:nvGraphicFramePr>
        <p:xfrm>
          <a:off x="2303929" y="1658472"/>
          <a:ext cx="7458635" cy="3134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727"/>
                <a:gridCol w="1491727"/>
                <a:gridCol w="1491727"/>
                <a:gridCol w="1491727"/>
                <a:gridCol w="1491727"/>
              </a:tblGrid>
              <a:tr h="621964">
                <a:tc>
                  <a:txBody>
                    <a:bodyPr/>
                    <a:lstStyle/>
                    <a:p>
                      <a:r>
                        <a:rPr lang="en-ZA" dirty="0" smtClean="0"/>
                        <a:t>Product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G2G </a:t>
                      </a:r>
                      <a:r>
                        <a:rPr lang="en-ZA" dirty="0" smtClean="0">
                          <a:solidFill>
                            <a:schemeClr val="accent5"/>
                          </a:solidFill>
                        </a:rPr>
                        <a:t>WAS</a:t>
                      </a:r>
                      <a:endParaRPr lang="en-ZA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baseline="0" dirty="0" smtClean="0"/>
                        <a:t>G2G Bundle </a:t>
                      </a:r>
                      <a:r>
                        <a:rPr lang="en-ZA" baseline="0" dirty="0" smtClean="0">
                          <a:solidFill>
                            <a:schemeClr val="accent5"/>
                          </a:solidFill>
                        </a:rPr>
                        <a:t>NOW</a:t>
                      </a:r>
                      <a:endParaRPr lang="en-ZA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RSP (Retail) </a:t>
                      </a:r>
                      <a:r>
                        <a:rPr lang="en-ZA" dirty="0" smtClean="0">
                          <a:solidFill>
                            <a:schemeClr val="accent5"/>
                          </a:solidFill>
                        </a:rPr>
                        <a:t>WAS</a:t>
                      </a:r>
                      <a:endParaRPr lang="en-ZA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RSP</a:t>
                      </a:r>
                      <a:r>
                        <a:rPr lang="en-ZA" baseline="0" dirty="0" smtClean="0"/>
                        <a:t> (Bundle) </a:t>
                      </a:r>
                      <a:r>
                        <a:rPr lang="en-ZA" baseline="0" dirty="0" smtClean="0">
                          <a:solidFill>
                            <a:schemeClr val="accent5"/>
                          </a:solidFill>
                        </a:rPr>
                        <a:t>NOW</a:t>
                      </a:r>
                      <a:endParaRPr lang="en-ZA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3969">
                <a:tc>
                  <a:txBody>
                    <a:bodyPr/>
                    <a:lstStyle/>
                    <a:p>
                      <a:r>
                        <a:rPr lang="en-ZA" dirty="0" err="1" smtClean="0"/>
                        <a:t>Woda</a:t>
                      </a:r>
                      <a:r>
                        <a:rPr lang="en-ZA" dirty="0" smtClean="0"/>
                        <a:t> I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 1 582,04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 1 123,00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 2 799,00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 2 349,00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3969">
                <a:tc>
                  <a:txBody>
                    <a:bodyPr/>
                    <a:lstStyle/>
                    <a:p>
                      <a:r>
                        <a:rPr lang="en-ZA" dirty="0" err="1" smtClean="0"/>
                        <a:t>Woda</a:t>
                      </a:r>
                      <a:r>
                        <a:rPr lang="en-ZA" baseline="0" dirty="0" smtClean="0"/>
                        <a:t> II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 2 478,56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 1 674,00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 4 386,00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 3 499,00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3969">
                <a:tc>
                  <a:txBody>
                    <a:bodyPr/>
                    <a:lstStyle/>
                    <a:p>
                      <a:r>
                        <a:rPr lang="en-ZA" dirty="0" err="1" smtClean="0"/>
                        <a:t>Woda</a:t>
                      </a:r>
                      <a:r>
                        <a:rPr lang="en-ZA" dirty="0" smtClean="0"/>
                        <a:t> III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 3 789,26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 2 410,00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 7 375,00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 4 999,00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3969">
                <a:tc>
                  <a:txBody>
                    <a:bodyPr/>
                    <a:lstStyle/>
                    <a:p>
                      <a:r>
                        <a:rPr lang="en-ZA" dirty="0" smtClean="0"/>
                        <a:t>Faucet</a:t>
                      </a:r>
                      <a:r>
                        <a:rPr lang="en-ZA" baseline="0" dirty="0" smtClean="0"/>
                        <a:t> &amp; kit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 609,83</a:t>
                      </a:r>
                      <a:r>
                        <a:rPr lang="en-ZA" baseline="0" dirty="0" smtClean="0"/>
                        <a:t> </a:t>
                      </a:r>
                      <a:endParaRPr lang="en-ZA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 589,70</a:t>
                      </a:r>
                      <a:endParaRPr lang="en-ZA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 950,65</a:t>
                      </a:r>
                      <a:endParaRPr lang="en-ZA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mtClean="0"/>
                        <a:t>R 898,00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3969">
                <a:tc>
                  <a:txBody>
                    <a:bodyPr/>
                    <a:lstStyle/>
                    <a:p>
                      <a:r>
                        <a:rPr lang="en-ZA" dirty="0" smtClean="0"/>
                        <a:t>Inline kit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 132,89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 100,00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 201,00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R 199,00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3082" y="5081918"/>
            <a:ext cx="11958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 smtClean="0"/>
              <a:t>* To achieve the above G2G bundle prices we are supplying a free head with every cartridge purchased free!!!</a:t>
            </a:r>
          </a:p>
          <a:p>
            <a:r>
              <a:rPr lang="en-ZA" sz="1600" b="1" dirty="0" smtClean="0">
                <a:solidFill>
                  <a:srgbClr val="FF0000"/>
                </a:solidFill>
              </a:rPr>
              <a:t>* Also note that for the following two(2) months if you purchase any </a:t>
            </a:r>
            <a:r>
              <a:rPr lang="en-ZA" sz="1600" b="1" dirty="0" err="1" smtClean="0">
                <a:solidFill>
                  <a:srgbClr val="FF0000"/>
                </a:solidFill>
              </a:rPr>
              <a:t>Woda</a:t>
            </a:r>
            <a:r>
              <a:rPr lang="en-ZA" sz="1600" b="1" dirty="0" smtClean="0">
                <a:solidFill>
                  <a:srgbClr val="FF0000"/>
                </a:solidFill>
              </a:rPr>
              <a:t> Pure cartridge from head office you will also receive a matching </a:t>
            </a:r>
            <a:r>
              <a:rPr lang="en-ZA" sz="1600" b="1" dirty="0" smtClean="0">
                <a:solidFill>
                  <a:srgbClr val="FF0000"/>
                </a:solidFill>
              </a:rPr>
              <a:t>head</a:t>
            </a:r>
            <a:r>
              <a:rPr lang="en-ZA" sz="1600" b="1" dirty="0">
                <a:solidFill>
                  <a:srgbClr val="FF0000"/>
                </a:solidFill>
              </a:rPr>
              <a:t> </a:t>
            </a:r>
            <a:r>
              <a:rPr lang="en-ZA" sz="1600" b="1" dirty="0" smtClean="0">
                <a:solidFill>
                  <a:srgbClr val="FF0000"/>
                </a:solidFill>
              </a:rPr>
              <a:t>FREE!!!</a:t>
            </a:r>
            <a:endParaRPr lang="en-ZA" sz="1600" b="1" dirty="0" smtClean="0">
              <a:solidFill>
                <a:srgbClr val="FF0000"/>
              </a:solidFill>
            </a:endParaRPr>
          </a:p>
          <a:p>
            <a:r>
              <a:rPr lang="en-ZA" sz="1600" b="1" dirty="0" smtClean="0">
                <a:solidFill>
                  <a:srgbClr val="FF0000"/>
                </a:solidFill>
              </a:rPr>
              <a:t>* </a:t>
            </a:r>
            <a:r>
              <a:rPr lang="en-ZA" sz="1600" b="1" u="sng" dirty="0" smtClean="0">
                <a:solidFill>
                  <a:srgbClr val="FF0000"/>
                </a:solidFill>
              </a:rPr>
              <a:t>Promotion ends </a:t>
            </a:r>
            <a:r>
              <a:rPr lang="en-ZA" sz="1600" b="1" u="sng" dirty="0" smtClean="0">
                <a:solidFill>
                  <a:srgbClr val="FF0000"/>
                </a:solidFill>
              </a:rPr>
              <a:t>30</a:t>
            </a:r>
            <a:r>
              <a:rPr lang="en-ZA" sz="1600" b="1" u="sng" dirty="0" smtClean="0">
                <a:solidFill>
                  <a:srgbClr val="FF0000"/>
                </a:solidFill>
              </a:rPr>
              <a:t> </a:t>
            </a:r>
            <a:r>
              <a:rPr lang="en-ZA" sz="1600" b="1" u="sng" dirty="0" smtClean="0">
                <a:solidFill>
                  <a:srgbClr val="FF0000"/>
                </a:solidFill>
              </a:rPr>
              <a:t>June 2020</a:t>
            </a:r>
            <a:endParaRPr lang="en-ZA" sz="16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7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5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Woda-Pure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24" y="540790"/>
            <a:ext cx="5200446" cy="586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2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 !</a:t>
            </a:r>
            <a:br>
              <a:rPr lang="en-GB" dirty="0"/>
            </a:b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0945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Woda-Pure Family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5" y="0"/>
            <a:ext cx="6043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9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Woda-Pure S-F</a:t>
            </a:r>
          </a:p>
        </p:txBody>
      </p:sp>
    </p:spTree>
    <p:extLst>
      <p:ext uri="{BB962C8B-B14F-4D97-AF65-F5344CB8AC3E}">
        <p14:creationId xmlns:p14="http://schemas.microsoft.com/office/powerpoint/2010/main" val="114771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809" y="1671298"/>
            <a:ext cx="1786708" cy="3876247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01" y="1671297"/>
            <a:ext cx="1786707" cy="3876247"/>
          </a:xfrm>
          <a:prstGeom prst="rect">
            <a:avLst/>
          </a:prstGeom>
        </p:spPr>
      </p:pic>
      <p:sp>
        <p:nvSpPr>
          <p:cNvPr id="30" name="Titel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Woda-Pure S-F1 &amp; 5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4294967295"/>
          </p:nvPr>
        </p:nvSpPr>
        <p:spPr>
          <a:xfrm>
            <a:off x="6613262" y="1705969"/>
            <a:ext cx="4319588" cy="7207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dirty="0"/>
              <a:t>PROBLEM</a:t>
            </a:r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4294967295"/>
          </p:nvPr>
        </p:nvSpPr>
        <p:spPr>
          <a:xfrm>
            <a:off x="6683337" y="4071150"/>
            <a:ext cx="4319587" cy="16751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dirty="0"/>
              <a:t>SOLUTION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4294967295"/>
          </p:nvPr>
        </p:nvSpPr>
        <p:spPr>
          <a:xfrm>
            <a:off x="6613262" y="2367325"/>
            <a:ext cx="4597400" cy="3400425"/>
          </a:xfrm>
          <a:prstGeom prst="rect">
            <a:avLst/>
          </a:prstGeom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Too many particles in the raw water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Fast blockage of the ultrafiltration membrane and other Woda-Pure filters like Woda-Pure S/C, V/C or Woda-Pure Clear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Blockage of valves</a:t>
            </a:r>
          </a:p>
          <a:p>
            <a:endParaRPr lang="en-GB" dirty="0"/>
          </a:p>
        </p:txBody>
      </p:sp>
      <p:sp>
        <p:nvSpPr>
          <p:cNvPr id="32" name="Textplatzhalter 31"/>
          <p:cNvSpPr>
            <a:spLocks noGrp="1"/>
          </p:cNvSpPr>
          <p:nvPr>
            <p:ph type="body" sz="quarter" idx="4294967295"/>
          </p:nvPr>
        </p:nvSpPr>
        <p:spPr>
          <a:xfrm>
            <a:off x="6683337" y="4791875"/>
            <a:ext cx="4319587" cy="790342"/>
          </a:xfrm>
          <a:prstGeom prst="rect">
            <a:avLst/>
          </a:prstGeom>
        </p:spPr>
        <p:txBody>
          <a:bodyPr/>
          <a:lstStyle/>
          <a:p>
            <a:pPr marL="171450" indent="-1714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/>
              <a:t>Woda-Pure S-F1/S-F5 (</a:t>
            </a:r>
            <a:r>
              <a:rPr lang="de-AT" sz="1600" dirty="0" err="1"/>
              <a:t>used</a:t>
            </a:r>
            <a:r>
              <a:rPr lang="de-AT" sz="1600" dirty="0"/>
              <a:t> </a:t>
            </a:r>
            <a:r>
              <a:rPr lang="de-AT" sz="1600" dirty="0" err="1"/>
              <a:t>for</a:t>
            </a:r>
            <a:r>
              <a:rPr lang="de-AT" sz="1600" dirty="0"/>
              <a:t>  </a:t>
            </a:r>
            <a:r>
              <a:rPr lang="de-AT" sz="1600" dirty="0" err="1"/>
              <a:t>removal</a:t>
            </a:r>
            <a:r>
              <a:rPr lang="de-AT" sz="1600" dirty="0"/>
              <a:t> </a:t>
            </a:r>
            <a:r>
              <a:rPr lang="de-AT" sz="1600" dirty="0" err="1"/>
              <a:t>of</a:t>
            </a:r>
            <a:r>
              <a:rPr lang="de-AT" sz="1600" dirty="0"/>
              <a:t> </a:t>
            </a:r>
            <a:r>
              <a:rPr lang="de-AT" sz="1600" dirty="0" err="1"/>
              <a:t>particles</a:t>
            </a:r>
            <a:r>
              <a:rPr lang="de-AT" sz="1600" dirty="0"/>
              <a:t> &gt; 1 µm (F1) </a:t>
            </a:r>
            <a:r>
              <a:rPr lang="de-AT" sz="1600" dirty="0" err="1"/>
              <a:t>and</a:t>
            </a:r>
            <a:r>
              <a:rPr lang="de-AT" sz="1600" dirty="0"/>
              <a:t> &gt; 5 µm (F5)</a:t>
            </a:r>
            <a:endParaRPr lang="de-DE" sz="1600" dirty="0"/>
          </a:p>
          <a:p>
            <a:endParaRPr lang="en-GB" dirty="0"/>
          </a:p>
        </p:txBody>
      </p:sp>
      <p:sp>
        <p:nvSpPr>
          <p:cNvPr id="33" name="Textfeld 32"/>
          <p:cNvSpPr txBox="1"/>
          <p:nvPr/>
        </p:nvSpPr>
        <p:spPr>
          <a:xfrm>
            <a:off x="947171" y="5158231"/>
            <a:ext cx="476351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spc="200" dirty="0"/>
              <a:t>The </a:t>
            </a:r>
            <a:r>
              <a:rPr lang="de-DE" sz="1600" spc="200" dirty="0" err="1"/>
              <a:t>filters</a:t>
            </a:r>
            <a:r>
              <a:rPr lang="de-DE" sz="1600" spc="200" dirty="0"/>
              <a:t> </a:t>
            </a:r>
            <a:r>
              <a:rPr lang="de-DE" sz="1600" spc="200" dirty="0" err="1"/>
              <a:t>are</a:t>
            </a:r>
            <a:r>
              <a:rPr lang="de-DE" sz="1600" spc="200" dirty="0"/>
              <a:t> </a:t>
            </a:r>
            <a:r>
              <a:rPr lang="de-DE" sz="1600" spc="200" dirty="0" err="1"/>
              <a:t>used</a:t>
            </a:r>
            <a:r>
              <a:rPr lang="de-DE" sz="1600" spc="200" dirty="0"/>
              <a:t> </a:t>
            </a:r>
            <a:r>
              <a:rPr lang="de-DE" sz="1600" spc="200" dirty="0" err="1"/>
              <a:t>as</a:t>
            </a:r>
            <a:r>
              <a:rPr lang="de-DE" sz="1600" spc="200" dirty="0"/>
              <a:t> </a:t>
            </a:r>
            <a:r>
              <a:rPr lang="de-DE" sz="1600" spc="200" dirty="0" err="1"/>
              <a:t>prefilters</a:t>
            </a:r>
            <a:r>
              <a:rPr lang="de-DE" sz="1600" spc="200" dirty="0"/>
              <a:t> </a:t>
            </a:r>
            <a:r>
              <a:rPr lang="de-AT" sz="1600" spc="200" dirty="0"/>
              <a:t>in</a:t>
            </a:r>
            <a:br>
              <a:rPr lang="de-AT" sz="1600" spc="200" dirty="0"/>
            </a:br>
            <a:r>
              <a:rPr lang="de-AT" sz="1600" spc="200" dirty="0" err="1"/>
              <a:t>combination</a:t>
            </a:r>
            <a:r>
              <a:rPr lang="de-AT" sz="1600" spc="200" dirty="0"/>
              <a:t> </a:t>
            </a:r>
            <a:r>
              <a:rPr lang="de-AT" sz="1600" spc="200" dirty="0" err="1"/>
              <a:t>with</a:t>
            </a:r>
            <a:r>
              <a:rPr lang="de-AT" sz="1600" spc="200" dirty="0"/>
              <a:t>:</a:t>
            </a:r>
          </a:p>
          <a:p>
            <a:pPr>
              <a:defRPr/>
            </a:pPr>
            <a:r>
              <a:rPr lang="de-AT" sz="1600" spc="2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de-AT" sz="1600" spc="200" dirty="0"/>
              <a:t>Woda-Pure S/XL - CUF </a:t>
            </a:r>
            <a:r>
              <a:rPr lang="de-AT" sz="1600" spc="200" dirty="0" err="1"/>
              <a:t>or</a:t>
            </a:r>
            <a:endParaRPr lang="de-AT" sz="1600" spc="200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de-AT" sz="1600" spc="200" dirty="0"/>
              <a:t>Woda-Pure </a:t>
            </a:r>
            <a:r>
              <a:rPr lang="de-AT" sz="1600" spc="200" dirty="0" err="1"/>
              <a:t>or</a:t>
            </a:r>
            <a:r>
              <a:rPr lang="de-AT" sz="1600" spc="200" dirty="0"/>
              <a:t> V-C </a:t>
            </a:r>
            <a:r>
              <a:rPr lang="de-AT" sz="1600" spc="200" dirty="0" err="1"/>
              <a:t>and</a:t>
            </a:r>
            <a:r>
              <a:rPr lang="de-AT" sz="1600" spc="200" dirty="0"/>
              <a:t>/</a:t>
            </a:r>
            <a:r>
              <a:rPr lang="de-AT" sz="1600" spc="200" dirty="0" err="1"/>
              <a:t>or</a:t>
            </a:r>
            <a:endParaRPr lang="de-AT" sz="1600" spc="200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de-AT" sz="1600" spc="200" dirty="0"/>
              <a:t>Woda-Pure S-UF </a:t>
            </a:r>
            <a:endParaRPr lang="en-US" sz="1600" spc="200" dirty="0"/>
          </a:p>
          <a:p>
            <a:endParaRPr lang="en-GB" dirty="0"/>
          </a:p>
        </p:txBody>
      </p:sp>
      <p:sp>
        <p:nvSpPr>
          <p:cNvPr id="38" name="Abgerundetes Rechteck 37"/>
          <p:cNvSpPr/>
          <p:nvPr/>
        </p:nvSpPr>
        <p:spPr>
          <a:xfrm>
            <a:off x="855649" y="5187046"/>
            <a:ext cx="4298319" cy="158762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04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12" y="2568446"/>
            <a:ext cx="1786708" cy="3876247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5" y="2497789"/>
            <a:ext cx="1786707" cy="387624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Technical Details</a:t>
            </a:r>
          </a:p>
        </p:txBody>
      </p:sp>
      <p:graphicFrame>
        <p:nvGraphicFramePr>
          <p:cNvPr id="24" name="Tabel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632812"/>
              </p:ext>
            </p:extLst>
          </p:nvPr>
        </p:nvGraphicFramePr>
        <p:xfrm>
          <a:off x="4157932" y="3001598"/>
          <a:ext cx="6885730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20132">
                  <a:extLst>
                    <a:ext uri="{9D8B030D-6E8A-4147-A177-3AD203B41FA5}">
                      <a16:colId xmlns:a16="http://schemas.microsoft.com/office/drawing/2014/main" xmlns="" val="3486385225"/>
                    </a:ext>
                  </a:extLst>
                </a:gridCol>
                <a:gridCol w="4165598">
                  <a:extLst>
                    <a:ext uri="{9D8B030D-6E8A-4147-A177-3AD203B41FA5}">
                      <a16:colId xmlns:a16="http://schemas.microsoft.com/office/drawing/2014/main" xmlns="" val="2330812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2"/>
                          </a:solidFill>
                        </a:rPr>
                        <a:t>S-F1 &amp; S-F5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5451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Capacity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dependent from the inlet water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3558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Max. flow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200 l/h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6125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Pressure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max. 8bar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5638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Replacement intervals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 months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95219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Water temperature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max. 30°C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27547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Ambient temperature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max. 40°C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4302162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4157932" y="1820174"/>
            <a:ext cx="4696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Water flows from the outside to the inside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No emit of particles!</a:t>
            </a:r>
          </a:p>
        </p:txBody>
      </p:sp>
    </p:spTree>
    <p:extLst>
      <p:ext uri="{BB962C8B-B14F-4D97-AF65-F5344CB8AC3E}">
        <p14:creationId xmlns:p14="http://schemas.microsoft.com/office/powerpoint/2010/main" val="99628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Woda-Pure CUF</a:t>
            </a:r>
          </a:p>
        </p:txBody>
      </p:sp>
    </p:spTree>
    <p:extLst>
      <p:ext uri="{BB962C8B-B14F-4D97-AF65-F5344CB8AC3E}">
        <p14:creationId xmlns:p14="http://schemas.microsoft.com/office/powerpoint/2010/main" val="387848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28" y="2118739"/>
            <a:ext cx="1913430" cy="4151171"/>
          </a:xfrm>
          <a:prstGeom prst="rect">
            <a:avLst/>
          </a:prstGeom>
        </p:spPr>
      </p:pic>
      <p:sp>
        <p:nvSpPr>
          <p:cNvPr id="30" name="Titel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Woda-Pure S &amp; XL-CUF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4294967295"/>
          </p:nvPr>
        </p:nvSpPr>
        <p:spPr>
          <a:xfrm>
            <a:off x="6613262" y="1705969"/>
            <a:ext cx="4319588" cy="7207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dirty="0"/>
              <a:t>PROBLEM</a:t>
            </a:r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4294967295"/>
          </p:nvPr>
        </p:nvSpPr>
        <p:spPr>
          <a:xfrm>
            <a:off x="6683337" y="4071150"/>
            <a:ext cx="4319587" cy="16751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dirty="0"/>
              <a:t>SOLUTION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4294967295"/>
          </p:nvPr>
        </p:nvSpPr>
        <p:spPr>
          <a:xfrm>
            <a:off x="6613262" y="2367325"/>
            <a:ext cx="4597400" cy="3400425"/>
          </a:xfrm>
          <a:prstGeom prst="rect">
            <a:avLst/>
          </a:prstGeom>
        </p:spPr>
        <p:txBody>
          <a:bodyPr/>
          <a:lstStyle/>
          <a:p>
            <a:pPr marL="171450" indent="-171450">
              <a:spcBef>
                <a:spcPts val="600"/>
              </a:spcBef>
              <a:defRPr/>
            </a:pPr>
            <a:r>
              <a:rPr lang="de-DE" sz="1600" dirty="0" err="1"/>
              <a:t>Raw</a:t>
            </a:r>
            <a:r>
              <a:rPr lang="de-DE" sz="1600" dirty="0"/>
              <a:t> </a:t>
            </a:r>
            <a:r>
              <a:rPr lang="de-DE" sz="1600" dirty="0" err="1"/>
              <a:t>water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bad</a:t>
            </a:r>
            <a:r>
              <a:rPr lang="de-DE" sz="1600" dirty="0"/>
              <a:t> </a:t>
            </a:r>
            <a:r>
              <a:rPr lang="de-DE" sz="1600" dirty="0" err="1"/>
              <a:t>odours</a:t>
            </a:r>
            <a:r>
              <a:rPr lang="de-DE" sz="1600" dirty="0"/>
              <a:t> </a:t>
            </a:r>
          </a:p>
          <a:p>
            <a:pPr marL="171450" indent="-171450">
              <a:spcBef>
                <a:spcPts val="600"/>
              </a:spcBef>
              <a:defRPr/>
            </a:pPr>
            <a:r>
              <a:rPr lang="de-DE" sz="1600" dirty="0"/>
              <a:t>Taste </a:t>
            </a:r>
            <a:r>
              <a:rPr lang="de-DE" sz="1600" dirty="0" err="1"/>
              <a:t>impairing</a:t>
            </a:r>
            <a:r>
              <a:rPr lang="de-DE" sz="1600" dirty="0"/>
              <a:t> </a:t>
            </a:r>
            <a:r>
              <a:rPr lang="de-DE" sz="1600" dirty="0" err="1"/>
              <a:t>substances</a:t>
            </a:r>
            <a:r>
              <a:rPr lang="de-DE" sz="1600" dirty="0"/>
              <a:t> (</a:t>
            </a:r>
            <a:r>
              <a:rPr lang="de-DE" sz="1600" dirty="0" err="1"/>
              <a:t>chlorine</a:t>
            </a:r>
            <a:r>
              <a:rPr lang="de-DE" sz="1600" dirty="0"/>
              <a:t>)</a:t>
            </a:r>
          </a:p>
          <a:p>
            <a:pPr marL="171450" indent="-171450">
              <a:spcBef>
                <a:spcPts val="600"/>
              </a:spcBef>
              <a:defRPr/>
            </a:pPr>
            <a:r>
              <a:rPr lang="de-DE" sz="1600" dirty="0" err="1"/>
              <a:t>Particular</a:t>
            </a:r>
            <a:r>
              <a:rPr lang="de-DE" sz="1600" dirty="0"/>
              <a:t> </a:t>
            </a:r>
            <a:r>
              <a:rPr lang="de-DE" sz="1600" dirty="0" err="1"/>
              <a:t>organic</a:t>
            </a:r>
            <a:r>
              <a:rPr lang="de-DE" sz="1600" dirty="0"/>
              <a:t> </a:t>
            </a:r>
            <a:r>
              <a:rPr lang="de-DE" sz="1600" dirty="0" err="1"/>
              <a:t>substances</a:t>
            </a:r>
            <a:r>
              <a:rPr lang="de-DE" sz="1600" dirty="0"/>
              <a:t> (</a:t>
            </a:r>
            <a:r>
              <a:rPr lang="de-DE" sz="1600" dirty="0" err="1"/>
              <a:t>herbicides</a:t>
            </a:r>
            <a:r>
              <a:rPr lang="de-DE" sz="1600" dirty="0"/>
              <a:t>, </a:t>
            </a:r>
            <a:r>
              <a:rPr lang="de-DE" sz="1600" dirty="0" err="1"/>
              <a:t>insecticides</a:t>
            </a:r>
            <a:r>
              <a:rPr lang="de-DE" sz="1600" dirty="0"/>
              <a:t>)</a:t>
            </a:r>
          </a:p>
          <a:p>
            <a:pPr marL="171450" indent="-171450">
              <a:spcBef>
                <a:spcPts val="600"/>
              </a:spcBef>
              <a:defRPr/>
            </a:pPr>
            <a:r>
              <a:rPr lang="de-DE" sz="1600" dirty="0" err="1"/>
              <a:t>Contamination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bacteria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protozoa</a:t>
            </a:r>
            <a:r>
              <a:rPr lang="de-DE" sz="1600" dirty="0"/>
              <a:t>  </a:t>
            </a:r>
          </a:p>
          <a:p>
            <a:endParaRPr lang="en-GB" dirty="0"/>
          </a:p>
        </p:txBody>
      </p:sp>
      <p:sp>
        <p:nvSpPr>
          <p:cNvPr id="32" name="Textplatzhalter 31"/>
          <p:cNvSpPr>
            <a:spLocks noGrp="1"/>
          </p:cNvSpPr>
          <p:nvPr>
            <p:ph type="body" sz="quarter" idx="4294967295"/>
          </p:nvPr>
        </p:nvSpPr>
        <p:spPr>
          <a:xfrm>
            <a:off x="6683337" y="4671105"/>
            <a:ext cx="4319587" cy="790342"/>
          </a:xfrm>
          <a:prstGeom prst="rect">
            <a:avLst/>
          </a:prstGeom>
        </p:spPr>
        <p:txBody>
          <a:bodyPr/>
          <a:lstStyle/>
          <a:p>
            <a:pPr marL="171450" indent="-171450">
              <a:spcBef>
                <a:spcPts val="600"/>
              </a:spcBef>
              <a:defRPr/>
            </a:pPr>
            <a:r>
              <a:rPr lang="de-AT" sz="1600" dirty="0"/>
              <a:t>Woda-Pure S-CUF </a:t>
            </a:r>
            <a:r>
              <a:rPr lang="de-AT" sz="1600" dirty="0" err="1"/>
              <a:t>and</a:t>
            </a:r>
            <a:r>
              <a:rPr lang="de-AT" sz="1600" dirty="0"/>
              <a:t> XL-CUF </a:t>
            </a:r>
            <a:r>
              <a:rPr lang="de-AT" sz="1600" dirty="0" err="1"/>
              <a:t>with</a:t>
            </a:r>
            <a:r>
              <a:rPr lang="de-AT" sz="1600" dirty="0"/>
              <a:t> a </a:t>
            </a:r>
            <a:r>
              <a:rPr lang="de-AT" sz="1600" dirty="0" err="1"/>
              <a:t>combination</a:t>
            </a:r>
            <a:r>
              <a:rPr lang="de-AT" sz="1600" dirty="0"/>
              <a:t> </a:t>
            </a:r>
            <a:r>
              <a:rPr lang="de-AT" sz="1600" dirty="0" err="1"/>
              <a:t>of</a:t>
            </a:r>
            <a:r>
              <a:rPr lang="de-AT" sz="1600" dirty="0"/>
              <a:t> </a:t>
            </a:r>
            <a:r>
              <a:rPr lang="de-AT" sz="1600" dirty="0" err="1"/>
              <a:t>activated</a:t>
            </a:r>
            <a:r>
              <a:rPr lang="de-AT" sz="1600" dirty="0"/>
              <a:t> </a:t>
            </a:r>
            <a:r>
              <a:rPr lang="de-AT" sz="1600" dirty="0" err="1"/>
              <a:t>carbon</a:t>
            </a:r>
            <a:r>
              <a:rPr lang="de-AT" sz="1600" dirty="0"/>
              <a:t> block </a:t>
            </a:r>
            <a:r>
              <a:rPr lang="de-AT" sz="1600" dirty="0" err="1"/>
              <a:t>and</a:t>
            </a:r>
            <a:r>
              <a:rPr lang="de-AT" sz="1600" dirty="0"/>
              <a:t> </a:t>
            </a:r>
            <a:r>
              <a:rPr lang="de-AT" sz="1600" dirty="0" err="1"/>
              <a:t>hollow</a:t>
            </a:r>
            <a:r>
              <a:rPr lang="de-AT" sz="1600" dirty="0"/>
              <a:t> </a:t>
            </a:r>
            <a:r>
              <a:rPr lang="de-AT" sz="1600" dirty="0" err="1"/>
              <a:t>fiber</a:t>
            </a:r>
            <a:r>
              <a:rPr lang="de-AT" sz="1600" dirty="0"/>
              <a:t> </a:t>
            </a:r>
            <a:r>
              <a:rPr lang="de-AT" sz="1600" dirty="0" err="1"/>
              <a:t>ultrafiltration</a:t>
            </a:r>
            <a:r>
              <a:rPr lang="de-AT" sz="1600" dirty="0"/>
              <a:t> </a:t>
            </a:r>
            <a:r>
              <a:rPr lang="de-AT" sz="1600" dirty="0" err="1"/>
              <a:t>membrane</a:t>
            </a:r>
            <a:r>
              <a:rPr lang="de-AT" sz="1600" dirty="0"/>
              <a:t> </a:t>
            </a:r>
          </a:p>
          <a:p>
            <a:pPr marL="171450" indent="-171450">
              <a:spcBef>
                <a:spcPts val="600"/>
              </a:spcBef>
              <a:defRPr/>
            </a:pPr>
            <a:r>
              <a:rPr lang="de-DE" sz="1600" dirty="0" err="1"/>
              <a:t>Removal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bad</a:t>
            </a:r>
            <a:r>
              <a:rPr lang="de-DE" sz="1600" dirty="0"/>
              <a:t> </a:t>
            </a:r>
            <a:r>
              <a:rPr lang="de-DE" sz="1600" dirty="0" err="1"/>
              <a:t>odours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taste </a:t>
            </a:r>
            <a:r>
              <a:rPr lang="de-DE" sz="1600" dirty="0" err="1"/>
              <a:t>impairing</a:t>
            </a:r>
            <a:r>
              <a:rPr lang="de-DE" sz="1600" dirty="0"/>
              <a:t> </a:t>
            </a:r>
            <a:r>
              <a:rPr lang="de-DE" sz="1600" dirty="0" err="1"/>
              <a:t>substances</a:t>
            </a:r>
            <a:r>
              <a:rPr lang="de-DE" sz="1600" dirty="0"/>
              <a:t> </a:t>
            </a:r>
          </a:p>
          <a:p>
            <a:pPr marL="171450" indent="-171450">
              <a:spcBef>
                <a:spcPts val="600"/>
              </a:spcBef>
              <a:defRPr/>
            </a:pPr>
            <a:r>
              <a:rPr lang="de-DE" sz="1600" dirty="0" err="1"/>
              <a:t>Removal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particular</a:t>
            </a:r>
            <a:r>
              <a:rPr lang="de-DE" sz="1600" dirty="0"/>
              <a:t> </a:t>
            </a:r>
            <a:r>
              <a:rPr lang="de-DE" sz="1600" dirty="0" err="1"/>
              <a:t>organic</a:t>
            </a:r>
            <a:r>
              <a:rPr lang="de-DE" sz="1600" dirty="0"/>
              <a:t> </a:t>
            </a:r>
            <a:r>
              <a:rPr lang="de-DE" sz="1600" dirty="0" err="1"/>
              <a:t>substances</a:t>
            </a:r>
            <a:r>
              <a:rPr lang="de-DE" sz="1600" dirty="0"/>
              <a:t> (</a:t>
            </a:r>
            <a:r>
              <a:rPr lang="de-DE" sz="1600" dirty="0" err="1"/>
              <a:t>herbicides</a:t>
            </a:r>
            <a:r>
              <a:rPr lang="de-DE" sz="1600" dirty="0"/>
              <a:t>, </a:t>
            </a:r>
            <a:r>
              <a:rPr lang="de-DE" sz="1600" dirty="0" err="1"/>
              <a:t>insecticides</a:t>
            </a:r>
            <a:r>
              <a:rPr lang="de-DE" sz="1600" dirty="0"/>
              <a:t>)</a:t>
            </a:r>
          </a:p>
          <a:p>
            <a:pPr marL="171450" indent="-171450">
              <a:spcBef>
                <a:spcPts val="600"/>
              </a:spcBef>
              <a:defRPr/>
            </a:pPr>
            <a:r>
              <a:rPr lang="de-AT" sz="1600" dirty="0" err="1"/>
              <a:t>Removal</a:t>
            </a:r>
            <a:r>
              <a:rPr lang="de-AT" sz="1600" dirty="0"/>
              <a:t> </a:t>
            </a:r>
            <a:r>
              <a:rPr lang="de-AT" sz="1600" dirty="0" err="1"/>
              <a:t>of</a:t>
            </a:r>
            <a:r>
              <a:rPr lang="de-AT" sz="1600" dirty="0"/>
              <a:t> </a:t>
            </a:r>
            <a:r>
              <a:rPr lang="de-AT" sz="1600" dirty="0" err="1"/>
              <a:t>bacteria</a:t>
            </a:r>
            <a:r>
              <a:rPr lang="de-AT" sz="1600" dirty="0"/>
              <a:t> </a:t>
            </a:r>
            <a:r>
              <a:rPr lang="de-AT" sz="1600" dirty="0" err="1"/>
              <a:t>and</a:t>
            </a:r>
            <a:r>
              <a:rPr lang="de-AT" sz="1600" dirty="0"/>
              <a:t> </a:t>
            </a:r>
            <a:r>
              <a:rPr lang="de-AT" sz="1600" dirty="0" err="1"/>
              <a:t>protozea</a:t>
            </a:r>
            <a:r>
              <a:rPr lang="de-AT" sz="1600" dirty="0"/>
              <a:t> </a:t>
            </a:r>
            <a:endParaRPr lang="de-DE" sz="16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67" y="2118739"/>
            <a:ext cx="1700798" cy="345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2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BD6B804B-0698-4337-9BA5-6086022C0229}" vid="{C2CE526C-3B64-4DFB-BA50-ACF91777891A}"/>
    </a:ext>
  </a:extLst>
</a:theme>
</file>

<file path=ppt/theme/theme10.xml><?xml version="1.0" encoding="utf-8"?>
<a:theme xmlns:a="http://schemas.openxmlformats.org/drawingml/2006/main" name="Chart, diagram and SmartArt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BD6B804B-0698-4337-9BA5-6086022C0229}" vid="{CB1050E2-26D6-4D0F-90BA-59BD729B44CC}"/>
    </a:ext>
  </a:extLst>
</a:theme>
</file>

<file path=ppt/theme/theme11.xml><?xml version="1.0" encoding="utf-8"?>
<a:theme xmlns:a="http://schemas.openxmlformats.org/drawingml/2006/main" name="Devices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BD6B804B-0698-4337-9BA5-6086022C0229}" vid="{ED834208-387E-4050-8F91-1A5BA4047DB3}"/>
    </a:ext>
  </a:extLst>
</a:theme>
</file>

<file path=ppt/theme/theme12.xml><?xml version="1.0" encoding="utf-8"?>
<a:theme xmlns:a="http://schemas.openxmlformats.org/drawingml/2006/main" name="Conclusion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BD6B804B-0698-4337-9BA5-6086022C0229}" vid="{1810BADC-5D93-4DF6-B6A6-8D855123ECC1}"/>
    </a:ext>
  </a:extLst>
</a:theme>
</file>

<file path=ppt/theme/theme1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">
  <a:themeElements>
    <a:clrScheme name="BWT Corporate Design">
      <a:dk1>
        <a:srgbClr val="FFFFFF"/>
      </a:dk1>
      <a:lt1>
        <a:srgbClr val="FFFFFF"/>
      </a:lt1>
      <a:dk2>
        <a:srgbClr val="666B6E"/>
      </a:dk2>
      <a:lt2>
        <a:srgbClr val="666B6E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apter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BD6B804B-0698-4337-9BA5-6086022C0229}" vid="{37EB24A1-4654-43B0-B4BA-31AD87768E02}"/>
    </a:ext>
  </a:extLst>
</a:theme>
</file>

<file path=ppt/theme/theme3.xml><?xml version="1.0" encoding="utf-8"?>
<a:theme xmlns:a="http://schemas.openxmlformats.org/drawingml/2006/main" name="Contents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BD6B804B-0698-4337-9BA5-6086022C0229}" vid="{C08134E2-8F98-47A5-8FB1-5BC1224A2582}"/>
    </a:ext>
  </a:extLst>
</a:theme>
</file>

<file path=ppt/theme/theme4.xml><?xml version="1.0" encoding="utf-8"?>
<a:theme xmlns:a="http://schemas.openxmlformats.org/drawingml/2006/main" name="Text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BD6B804B-0698-4337-9BA5-6086022C0229}" vid="{33BD7595-DA5E-4CD6-9826-471A38AE9FF7}"/>
    </a:ext>
  </a:extLst>
</a:theme>
</file>

<file path=ppt/theme/theme5.xml><?xml version="1.0" encoding="utf-8"?>
<a:theme xmlns:a="http://schemas.openxmlformats.org/drawingml/2006/main" name="Pictures and text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BD6B804B-0698-4337-9BA5-6086022C0229}" vid="{6B0B29DF-F641-4B27-AAFB-7E08F291ED42}"/>
    </a:ext>
  </a:extLst>
</a:theme>
</file>

<file path=ppt/theme/theme6.xml><?xml version="1.0" encoding="utf-8"?>
<a:theme xmlns:a="http://schemas.openxmlformats.org/drawingml/2006/main" name="Pictures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BD6B804B-0698-4337-9BA5-6086022C0229}" vid="{FD7F1138-671C-47FB-BC13-FC4FFE7B6CF4}"/>
    </a:ext>
  </a:extLst>
</a:theme>
</file>

<file path=ppt/theme/theme7.xml><?xml version="1.0" encoding="utf-8"?>
<a:theme xmlns:a="http://schemas.openxmlformats.org/drawingml/2006/main" name="Timeline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BD6B804B-0698-4337-9BA5-6086022C0229}" vid="{30E6D6AD-4882-4BA0-97F0-9CFCF0F2CD1D}"/>
    </a:ext>
  </a:extLst>
</a:theme>
</file>

<file path=ppt/theme/theme8.xml><?xml version="1.0" encoding="utf-8"?>
<a:theme xmlns:a="http://schemas.openxmlformats.org/drawingml/2006/main" name="Comparison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BD6B804B-0698-4337-9BA5-6086022C0229}" vid="{28828972-2049-4390-9B93-AFC9222D67DD}"/>
    </a:ext>
  </a:extLst>
</a:theme>
</file>

<file path=ppt/theme/theme9.xml><?xml version="1.0" encoding="utf-8"?>
<a:theme xmlns:a="http://schemas.openxmlformats.org/drawingml/2006/main" name="Numeration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BD6B804B-0698-4337-9BA5-6086022C0229}" vid="{F7782A69-98F2-44BC-B1AE-511382CB6B0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53E2548C52E2408B380EBC09266B16" ma:contentTypeVersion="8" ma:contentTypeDescription="Create a new document." ma:contentTypeScope="" ma:versionID="44dac12c9b47339cf3b533dd4e00e514">
  <xsd:schema xmlns:xsd="http://www.w3.org/2001/XMLSchema" xmlns:xs="http://www.w3.org/2001/XMLSchema" xmlns:p="http://schemas.microsoft.com/office/2006/metadata/properties" xmlns:ns1="http://schemas.microsoft.com/sharepoint/v3" xmlns:ns2="ab62596b-3d23-43c0-a4c1-c1e05c1d751f" xmlns:ns3="5139f3e5-0f9f-40b4-8a7e-fa7a97341da7" targetNamespace="http://schemas.microsoft.com/office/2006/metadata/properties" ma:root="true" ma:fieldsID="3fb21a7c92a69d1e9391f44460732219" ns1:_="" ns2:_="" ns3:_="">
    <xsd:import namespace="http://schemas.microsoft.com/sharepoint/v3"/>
    <xsd:import namespace="ab62596b-3d23-43c0-a4c1-c1e05c1d751f"/>
    <xsd:import namespace="5139f3e5-0f9f-40b4-8a7e-fa7a97341da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62596b-3d23-43c0-a4c1-c1e05c1d751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39f3e5-0f9f-40b4-8a7e-fa7a97341d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9460F9-315C-4D73-819B-A9846CC183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b62596b-3d23-43c0-a4c1-c1e05c1d751f"/>
    <ds:schemaRef ds:uri="5139f3e5-0f9f-40b4-8a7e-fa7a97341d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B11513-4675-4CC9-BCBD-5B5E18C356DD}">
  <ds:schemaRefs>
    <ds:schemaRef ds:uri="http://schemas.microsoft.com/sharepoint/v3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5139f3e5-0f9f-40b4-8a7e-fa7a97341da7"/>
    <ds:schemaRef ds:uri="ab62596b-3d23-43c0-a4c1-c1e05c1d751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F07F850-FE31-4269-A2C6-DD3EC1AEE7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BWT Presentation_NEW CI</Template>
  <TotalTime>467</TotalTime>
  <Words>797</Words>
  <Application>Microsoft Office PowerPoint</Application>
  <PresentationFormat>Widescreen</PresentationFormat>
  <Paragraphs>227</Paragraphs>
  <Slides>30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MS PGothic</vt:lpstr>
      <vt:lpstr>Arial</vt:lpstr>
      <vt:lpstr>Futura Com Light</vt:lpstr>
      <vt:lpstr>Helvetica Light</vt:lpstr>
      <vt:lpstr>Lato Light</vt:lpstr>
      <vt:lpstr>Wingdings</vt:lpstr>
      <vt:lpstr>Title</vt:lpstr>
      <vt:lpstr>Chapter</vt:lpstr>
      <vt:lpstr>Contents</vt:lpstr>
      <vt:lpstr>Text</vt:lpstr>
      <vt:lpstr>Pictures and text</vt:lpstr>
      <vt:lpstr>Pictures</vt:lpstr>
      <vt:lpstr>Timeline</vt:lpstr>
      <vt:lpstr>Comparison</vt:lpstr>
      <vt:lpstr>Numeration</vt:lpstr>
      <vt:lpstr>Chart, diagram and SmartArt</vt:lpstr>
      <vt:lpstr>Devices</vt:lpstr>
      <vt:lpstr>Conclusion</vt:lpstr>
      <vt:lpstr>BWT Wodapure Kits</vt:lpstr>
      <vt:lpstr>Agenda</vt:lpstr>
      <vt:lpstr>PowerPoint Presentation</vt:lpstr>
      <vt:lpstr>PowerPoint Presentation</vt:lpstr>
      <vt:lpstr>Woda-Pure S-F</vt:lpstr>
      <vt:lpstr>Woda-Pure S-F1 &amp; 5</vt:lpstr>
      <vt:lpstr>Technical Details</vt:lpstr>
      <vt:lpstr>Woda-Pure CUF</vt:lpstr>
      <vt:lpstr>Woda-Pure S &amp; XL-CUF</vt:lpstr>
      <vt:lpstr>Technical Details</vt:lpstr>
      <vt:lpstr>Technical Details</vt:lpstr>
      <vt:lpstr>Woda-Pure Clear Mineralizer</vt:lpstr>
      <vt:lpstr>How does it work?</vt:lpstr>
      <vt:lpstr>Technical Details</vt:lpstr>
      <vt:lpstr>Technical Details</vt:lpstr>
      <vt:lpstr>Woda-Pure Filter Head</vt:lpstr>
      <vt:lpstr>Woda-Pure Filter Head Unique features</vt:lpstr>
      <vt:lpstr>How does it work?</vt:lpstr>
      <vt:lpstr>Video</vt:lpstr>
      <vt:lpstr>BWT Wodapure Kits</vt:lpstr>
      <vt:lpstr>Woda I Bundle</vt:lpstr>
      <vt:lpstr>Woda II Bundle</vt:lpstr>
      <vt:lpstr>Woda III Bundle</vt:lpstr>
      <vt:lpstr>Installation Kits</vt:lpstr>
      <vt:lpstr>Faucet installation kit</vt:lpstr>
      <vt:lpstr>Inline installation kit</vt:lpstr>
      <vt:lpstr>Pricing</vt:lpstr>
      <vt:lpstr>Pricing</vt:lpstr>
      <vt:lpstr>PowerPoint Presentation</vt:lpstr>
      <vt:lpstr>Thank you ! </vt:lpstr>
    </vt:vector>
  </TitlesOfParts>
  <Company>BWT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Installation Bewamat 25A/75A</dc:title>
  <dc:creator>Emile Berries</dc:creator>
  <cp:lastModifiedBy>Emile Berries</cp:lastModifiedBy>
  <cp:revision>347</cp:revision>
  <cp:lastPrinted>2019-12-06T08:20:12Z</cp:lastPrinted>
  <dcterms:created xsi:type="dcterms:W3CDTF">2019-01-23T13:03:39Z</dcterms:created>
  <dcterms:modified xsi:type="dcterms:W3CDTF">2020-05-18T17:10:27Z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0x0101004D53E2548C52E2408B380EBC09266B16</vt:lpwstr>
  </property>
</Properties>
</file>