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0" r:id="rId4"/>
    <p:sldId id="263" r:id="rId5"/>
    <p:sldId id="262" r:id="rId6"/>
    <p:sldId id="264" r:id="rId7"/>
    <p:sldId id="270" r:id="rId8"/>
    <p:sldId id="265" r:id="rId9"/>
    <p:sldId id="266" r:id="rId10"/>
    <p:sldId id="267" r:id="rId11"/>
    <p:sldId id="268" r:id="rId12"/>
    <p:sldId id="269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FCAD8-E0F3-4D93-A10C-3DC18DE1808F}" type="datetimeFigureOut">
              <a:rPr lang="en-ZA" smtClean="0"/>
              <a:t>2020/03/06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6C743-023E-4924-934A-19A69D54691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25529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4007" y="147143"/>
            <a:ext cx="8791575" cy="2387600"/>
          </a:xfrm>
        </p:spPr>
        <p:txBody>
          <a:bodyPr>
            <a:normAutofit fontScale="90000"/>
          </a:bodyPr>
          <a:lstStyle/>
          <a:p>
            <a:r>
              <a:rPr lang="en-ZA" dirty="0"/>
              <a:t>Ozone in water 	treatment </a:t>
            </a:r>
            <a:br>
              <a:rPr lang="en-ZA" dirty="0"/>
            </a:br>
            <a:br>
              <a:rPr lang="en-ZA" dirty="0"/>
            </a:br>
            <a:r>
              <a:rPr lang="en-ZA" dirty="0"/>
              <a:t>Lightning in a can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8394"/>
            <a:ext cx="5087155" cy="41094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154" y="2658394"/>
            <a:ext cx="7104845" cy="410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60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333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96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7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3949" y="1017968"/>
            <a:ext cx="7611415" cy="4216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ZA" sz="2140" b="1" dirty="0">
                <a:ln/>
                <a:solidFill>
                  <a:schemeClr val="accent3"/>
                </a:solidFill>
              </a:rPr>
              <a:t>Bottled Water and Potable Water Applications </a:t>
            </a:r>
            <a:r>
              <a:rPr lang="en-ZA" b="1" dirty="0">
                <a:ln/>
                <a:solidFill>
                  <a:schemeClr val="accent3"/>
                </a:solidFill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303056" y="2123163"/>
            <a:ext cx="10161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ZA" sz="2000" dirty="0"/>
              <a:t>Residual ozone in bottling systems including bottle washing		0.8 ppm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ZA" sz="2000" dirty="0"/>
              <a:t>Residual ozone in Potable Water with no bottle washing			0.2 – 0.5 ppm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166005"/>
            <a:ext cx="10161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Testing for ozone is easy and uses the same test method as chlorine – DPD Sachets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724" y="-89615"/>
            <a:ext cx="3550276" cy="22275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792" y="2788571"/>
            <a:ext cx="2333625" cy="1562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544" y="4881093"/>
            <a:ext cx="3318456" cy="197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25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3"/>
            <a:ext cx="12166891" cy="6856617"/>
          </a:xfrm>
        </p:spPr>
      </p:pic>
    </p:spTree>
    <p:extLst>
      <p:ext uri="{BB962C8B-B14F-4D97-AF65-F5344CB8AC3E}">
        <p14:creationId xmlns:p14="http://schemas.microsoft.com/office/powerpoint/2010/main" val="3669643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93683" y="131289"/>
            <a:ext cx="9905998" cy="1259629"/>
          </a:xfrm>
        </p:spPr>
        <p:txBody>
          <a:bodyPr/>
          <a:lstStyle/>
          <a:p>
            <a:r>
              <a:rPr lang="en-US" dirty="0"/>
              <a:t>Generation of ozone – Corona </a:t>
            </a:r>
          </a:p>
        </p:txBody>
      </p:sp>
      <p:pic>
        <p:nvPicPr>
          <p:cNvPr id="263171" name="Picture 3" descr="r Figure 12-2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017431"/>
            <a:ext cx="12192000" cy="58405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131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26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152"/>
            <a:ext cx="12192000" cy="694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16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29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3151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15" y="0"/>
            <a:ext cx="66540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31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71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4096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TC104033919[[fn=Circuit]]</Template>
  <TotalTime>65</TotalTime>
  <Words>67</Words>
  <Application>Microsoft Office PowerPoint</Application>
  <PresentationFormat>Widescreen</PresentationFormat>
  <Paragraphs>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Tw Cen MT</vt:lpstr>
      <vt:lpstr>Wingdings</vt:lpstr>
      <vt:lpstr>Circuit</vt:lpstr>
      <vt:lpstr>Ozone in water  treatment   Lightning in a can </vt:lpstr>
      <vt:lpstr>PowerPoint Presentation</vt:lpstr>
      <vt:lpstr>Generation of ozone – Corona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Ozone in water  treatment   Lightning in a can</dc:title>
  <dc:creator>Wade Bills</dc:creator>
  <cp:lastModifiedBy>Cathrine</cp:lastModifiedBy>
  <cp:revision>7</cp:revision>
  <dcterms:created xsi:type="dcterms:W3CDTF">2014-05-15T10:29:20Z</dcterms:created>
  <dcterms:modified xsi:type="dcterms:W3CDTF">2020-03-06T08:27:47Z</dcterms:modified>
</cp:coreProperties>
</file>